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3" r:id="rId2"/>
    <p:sldId id="267" r:id="rId3"/>
    <p:sldId id="259" r:id="rId4"/>
    <p:sldId id="266" r:id="rId5"/>
    <p:sldId id="260" r:id="rId6"/>
    <p:sldId id="262" r:id="rId7"/>
    <p:sldId id="268" r:id="rId8"/>
    <p:sldId id="269" r:id="rId9"/>
    <p:sldId id="270" r:id="rId10"/>
    <p:sldId id="271" r:id="rId11"/>
    <p:sldId id="261" r:id="rId12"/>
    <p:sldId id="264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custSel modSld modMainMaster modNotesMaster modHandout">
      <pc:chgData name="Fake Test User" userId="SID-0" providerId="Test" clId="FakeClientId" dt="2019-02-02T08:19:59.851" v="41" actId="790"/>
      <pc:docMkLst>
        <pc:docMk/>
      </pc:docMkLst>
      <pc:sldChg chg="modSp modNotes">
        <pc:chgData name="Fake Test User" userId="SID-0" providerId="Test" clId="FakeClientId" dt="2019-02-02T08:19:46.415" v="38" actId="790"/>
        <pc:sldMkLst>
          <pc:docMk/>
          <pc:sldMk cId="2120883542" sldId="259"/>
        </pc:sldMkLst>
        <pc:spChg chg="mod">
          <ac:chgData name="Fake Test User" userId="SID-0" providerId="Test" clId="FakeClientId" dt="2019-02-02T08:15:53.374" v="17" actId="27636"/>
          <ac:spMkLst>
            <pc:docMk/>
            <pc:sldMk cId="2120883542" sldId="259"/>
            <ac:spMk id="13" creationId="{00000000-0000-0000-0000-000000000000}"/>
          </ac:spMkLst>
        </pc:spChg>
        <pc:spChg chg="mod">
          <ac:chgData name="Fake Test User" userId="SID-0" providerId="Test" clId="FakeClientId" dt="2019-02-02T08:14:24.345" v="2" actId="790"/>
          <ac:spMkLst>
            <pc:docMk/>
            <pc:sldMk cId="2120883542" sldId="259"/>
            <ac:spMk id="14" creationId="{00000000-0000-0000-0000-000000000000}"/>
          </ac:spMkLst>
        </pc:spChg>
      </pc:sldChg>
      <pc:sldChg chg="modSp mod modNotes">
        <pc:chgData name="Fake Test User" userId="SID-0" providerId="Test" clId="FakeClientId" dt="2019-02-02T08:19:51.024" v="39" actId="790"/>
        <pc:sldMkLst>
          <pc:docMk/>
          <pc:sldMk cId="1673355267" sldId="260"/>
        </pc:sldMkLst>
        <pc:spChg chg="mod">
          <ac:chgData name="Fake Test User" userId="SID-0" providerId="Test" clId="FakeClientId" dt="2019-02-02T08:15:53.421" v="18" actId="27636"/>
          <ac:spMkLst>
            <pc:docMk/>
            <pc:sldMk cId="1673355267" sldId="260"/>
            <ac:spMk id="2" creationId="{00000000-0000-0000-0000-000000000000}"/>
          </ac:spMkLst>
        </pc:spChg>
        <pc:graphicFrameChg chg="mod">
          <ac:chgData name="Fake Test User" userId="SID-0" providerId="Test" clId="FakeClientId" dt="2019-02-02T08:14:58.893" v="12" actId="27636"/>
          <ac:graphicFrameMkLst>
            <pc:docMk/>
            <pc:sldMk cId="1673355267" sldId="260"/>
            <ac:graphicFrameMk id="10" creationId="{00000000-0000-0000-0000-000000000000}"/>
          </ac:graphicFrameMkLst>
        </pc:graphicFrameChg>
      </pc:sldChg>
      <pc:sldChg chg="modSp modNotes">
        <pc:chgData name="Fake Test User" userId="SID-0" providerId="Test" clId="FakeClientId" dt="2019-02-02T08:19:55.461" v="40" actId="790"/>
        <pc:sldMkLst>
          <pc:docMk/>
          <pc:sldMk cId="3291707652" sldId="261"/>
        </pc:sldMkLst>
        <pc:spChg chg="mod">
          <ac:chgData name="Fake Test User" userId="SID-0" providerId="Test" clId="FakeClientId" dt="2019-02-02T08:15:17.517" v="15" actId="790"/>
          <ac:spMkLst>
            <pc:docMk/>
            <pc:sldMk cId="3291707652" sldId="261"/>
            <ac:spMk id="2" creationId="{00000000-0000-0000-0000-000000000000}"/>
          </ac:spMkLst>
        </pc:spChg>
        <pc:spChg chg="mod">
          <ac:chgData name="Fake Test User" userId="SID-0" providerId="Test" clId="FakeClientId" dt="2019-02-02T08:15:17.517" v="15" actId="790"/>
          <ac:spMkLst>
            <pc:docMk/>
            <pc:sldMk cId="3291707652" sldId="261"/>
            <ac:spMk id="5" creationId="{00000000-0000-0000-0000-000000000000}"/>
          </ac:spMkLst>
        </pc:spChg>
        <pc:graphicFrameChg chg="modGraphic">
          <ac:chgData name="Fake Test User" userId="SID-0" providerId="Test" clId="FakeClientId" dt="2019-02-02T08:15:13.252" v="14" actId="790"/>
          <ac:graphicFrameMkLst>
            <pc:docMk/>
            <pc:sldMk cId="3291707652" sldId="261"/>
            <ac:graphicFrameMk id="9" creationId="{00000000-0000-0000-0000-000000000000}"/>
          </ac:graphicFrameMkLst>
        </pc:graphicFrameChg>
      </pc:sldChg>
      <pc:sldChg chg="modNotes">
        <pc:chgData name="Fake Test User" userId="SID-0" providerId="Test" clId="FakeClientId" dt="2019-02-02T08:19:59.851" v="41" actId="790"/>
        <pc:sldMkLst>
          <pc:docMk/>
          <pc:sldMk cId="72188550" sldId="262"/>
        </pc:sldMkLst>
      </pc:sldChg>
      <pc:sldChg chg="modSp modNotes">
        <pc:chgData name="Fake Test User" userId="SID-0" providerId="Test" clId="FakeClientId" dt="2019-02-02T08:19:41.868" v="37" actId="790"/>
        <pc:sldMkLst>
          <pc:docMk/>
          <pc:sldMk cId="4272805816" sldId="263"/>
        </pc:sldMkLst>
        <pc:spChg chg="mod">
          <ac:chgData name="Fake Test User" userId="SID-0" providerId="Test" clId="FakeClientId" dt="2019-02-02T08:14:17.721" v="1" actId="790"/>
          <ac:spMkLst>
            <pc:docMk/>
            <pc:sldMk cId="4272805816" sldId="263"/>
            <ac:spMk id="9" creationId="{00000000-0000-0000-0000-000000000000}"/>
          </ac:spMkLst>
        </pc:spChg>
        <pc:spChg chg="mod">
          <ac:chgData name="Fake Test User" userId="SID-0" providerId="Test" clId="FakeClientId" dt="2019-02-02T08:14:17.721" v="1" actId="790"/>
          <ac:spMkLst>
            <pc:docMk/>
            <pc:sldMk cId="4272805816" sldId="263"/>
            <ac:spMk id="10" creationId="{00000000-0000-0000-0000-000000000000}"/>
          </ac:spMkLst>
        </pc:spChg>
      </pc:sldChg>
      <pc:sldMasterChg chg="modSp modSldLayout">
        <pc:chgData name="Fake Test User" userId="SID-0" providerId="Test" clId="FakeClientId" dt="2019-02-02T08:17:07.800" v="28" actId="790"/>
        <pc:sldMasterMkLst>
          <pc:docMk/>
          <pc:sldMasterMk cId="2418306645" sldId="2147483660"/>
        </pc:sldMasterMkLst>
        <pc:spChg chg="mod">
          <ac:chgData name="Fake Test User" userId="SID-0" providerId="Test" clId="FakeClientId" dt="2019-02-02T08:15:53.343" v="16" actId="255"/>
          <ac:spMkLst>
            <pc:docMk/>
            <pc:sldMasterMk cId="2418306645" sldId="2147483660"/>
            <ac:spMk id="2" creationId="{00000000-0000-0000-0000-000000000000}"/>
          </ac:spMkLst>
        </pc:spChg>
        <pc:sldLayoutChg chg="modSp">
          <pc:chgData name="Fake Test User" userId="SID-0" providerId="Test" clId="FakeClientId" dt="2019-02-02T08:16:23.475" v="19" actId="790"/>
          <pc:sldLayoutMkLst>
            <pc:docMk/>
            <pc:sldMasterMk cId="2418306645" sldId="2147483660"/>
            <pc:sldLayoutMk cId="2387230882" sldId="2147483662"/>
          </pc:sldLayoutMkLst>
          <pc:spChg chg="mod">
            <ac:chgData name="Fake Test User" userId="SID-0" providerId="Test" clId="FakeClientId" dt="2019-02-02T08:16:23.475" v="19" actId="790"/>
            <ac:spMkLst>
              <pc:docMk/>
              <pc:sldMasterMk cId="2418306645" sldId="2147483660"/>
              <pc:sldLayoutMk cId="2387230882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08:16:23.475" v="19" actId="790"/>
            <ac:spMkLst>
              <pc:docMk/>
              <pc:sldMasterMk cId="2418306645" sldId="2147483660"/>
              <pc:sldLayoutMk cId="2387230882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08:16:23.475" v="19" actId="790"/>
            <ac:spMkLst>
              <pc:docMk/>
              <pc:sldMasterMk cId="2418306645" sldId="2147483660"/>
              <pc:sldLayoutMk cId="2387230882" sldId="2147483662"/>
              <ac:spMk id="7" creationId="{00000000-0000-0000-0000-000000000000}"/>
            </ac:spMkLst>
          </pc:spChg>
          <pc:spChg chg="mod">
            <ac:chgData name="Fake Test User" userId="SID-0" providerId="Test" clId="FakeClientId" dt="2019-02-02T08:16:23.475" v="19" actId="790"/>
            <ac:spMkLst>
              <pc:docMk/>
              <pc:sldMasterMk cId="2418306645" sldId="2147483660"/>
              <pc:sldLayoutMk cId="2387230882" sldId="2147483662"/>
              <ac:spMk id="8" creationId="{00000000-0000-0000-0000-000000000000}"/>
            </ac:spMkLst>
          </pc:spChg>
          <pc:spChg chg="mod">
            <ac:chgData name="Fake Test User" userId="SID-0" providerId="Test" clId="FakeClientId" dt="2019-02-02T08:16:23.475" v="19" actId="790"/>
            <ac:spMkLst>
              <pc:docMk/>
              <pc:sldMasterMk cId="2418306645" sldId="2147483660"/>
              <pc:sldLayoutMk cId="2387230882" sldId="2147483662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08:16:27.177" v="20" actId="790"/>
          <pc:sldLayoutMkLst>
            <pc:docMk/>
            <pc:sldMasterMk cId="2418306645" sldId="2147483660"/>
            <pc:sldLayoutMk cId="3112303157" sldId="2147483663"/>
          </pc:sldLayoutMkLst>
          <pc:spChg chg="mod">
            <ac:chgData name="Fake Test User" userId="SID-0" providerId="Test" clId="FakeClientId" dt="2019-02-02T08:16:27.177" v="20" actId="790"/>
            <ac:spMkLst>
              <pc:docMk/>
              <pc:sldMasterMk cId="2418306645" sldId="2147483660"/>
              <pc:sldLayoutMk cId="3112303157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08:16:27.177" v="20" actId="790"/>
            <ac:spMkLst>
              <pc:docMk/>
              <pc:sldMasterMk cId="2418306645" sldId="2147483660"/>
              <pc:sldLayoutMk cId="3112303157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08:16:27.177" v="20" actId="790"/>
            <ac:spMkLst>
              <pc:docMk/>
              <pc:sldMasterMk cId="2418306645" sldId="2147483660"/>
              <pc:sldLayoutMk cId="3112303157" sldId="2147483663"/>
              <ac:spMk id="7" creationId="{00000000-0000-0000-0000-000000000000}"/>
            </ac:spMkLst>
          </pc:spChg>
          <pc:spChg chg="mod">
            <ac:chgData name="Fake Test User" userId="SID-0" providerId="Test" clId="FakeClientId" dt="2019-02-02T08:16:27.177" v="20" actId="790"/>
            <ac:spMkLst>
              <pc:docMk/>
              <pc:sldMasterMk cId="2418306645" sldId="2147483660"/>
              <pc:sldLayoutMk cId="3112303157" sldId="2147483663"/>
              <ac:spMk id="8" creationId="{00000000-0000-0000-0000-000000000000}"/>
            </ac:spMkLst>
          </pc:spChg>
          <pc:spChg chg="mod">
            <ac:chgData name="Fake Test User" userId="SID-0" providerId="Test" clId="FakeClientId" dt="2019-02-02T08:16:27.177" v="20" actId="790"/>
            <ac:spMkLst>
              <pc:docMk/>
              <pc:sldMasterMk cId="2418306645" sldId="2147483660"/>
              <pc:sldLayoutMk cId="3112303157" sldId="2147483663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08:16:31.146" v="21" actId="790"/>
          <pc:sldLayoutMkLst>
            <pc:docMk/>
            <pc:sldMasterMk cId="2418306645" sldId="2147483660"/>
            <pc:sldLayoutMk cId="3578019991" sldId="2147483664"/>
          </pc:sldLayoutMkLst>
          <pc:spChg chg="mod">
            <ac:chgData name="Fake Test User" userId="SID-0" providerId="Test" clId="FakeClientId" dt="2019-02-02T08:16:31.146" v="21" actId="790"/>
            <ac:spMkLst>
              <pc:docMk/>
              <pc:sldMasterMk cId="2418306645" sldId="2147483660"/>
              <pc:sldLayoutMk cId="3578019991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08:16:31.146" v="21" actId="790"/>
            <ac:spMkLst>
              <pc:docMk/>
              <pc:sldMasterMk cId="2418306645" sldId="2147483660"/>
              <pc:sldLayoutMk cId="3578019991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08:16:31.146" v="21" actId="790"/>
            <ac:spMkLst>
              <pc:docMk/>
              <pc:sldMasterMk cId="2418306645" sldId="2147483660"/>
              <pc:sldLayoutMk cId="3578019991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9-02-02T08:16:31.146" v="21" actId="790"/>
            <ac:spMkLst>
              <pc:docMk/>
              <pc:sldMasterMk cId="2418306645" sldId="2147483660"/>
              <pc:sldLayoutMk cId="3578019991" sldId="2147483664"/>
              <ac:spMk id="8" creationId="{00000000-0000-0000-0000-000000000000}"/>
            </ac:spMkLst>
          </pc:spChg>
          <pc:spChg chg="mod">
            <ac:chgData name="Fake Test User" userId="SID-0" providerId="Test" clId="FakeClientId" dt="2019-02-02T08:16:31.146" v="21" actId="790"/>
            <ac:spMkLst>
              <pc:docMk/>
              <pc:sldMasterMk cId="2418306645" sldId="2147483660"/>
              <pc:sldLayoutMk cId="3578019991" sldId="2147483664"/>
              <ac:spMk id="9" creationId="{00000000-0000-0000-0000-000000000000}"/>
            </ac:spMkLst>
          </pc:spChg>
          <pc:spChg chg="mod">
            <ac:chgData name="Fake Test User" userId="SID-0" providerId="Test" clId="FakeClientId" dt="2019-02-02T08:16:31.146" v="21" actId="790"/>
            <ac:spMkLst>
              <pc:docMk/>
              <pc:sldMasterMk cId="2418306645" sldId="2147483660"/>
              <pc:sldLayoutMk cId="3578019991" sldId="2147483664"/>
              <ac:spMk id="10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08:16:35.068" v="22" actId="790"/>
          <pc:sldLayoutMkLst>
            <pc:docMk/>
            <pc:sldMasterMk cId="2418306645" sldId="2147483660"/>
            <pc:sldLayoutMk cId="941831192" sldId="2147483665"/>
          </pc:sldLayoutMkLst>
          <pc:spChg chg="mod">
            <ac:chgData name="Fake Test User" userId="SID-0" providerId="Test" clId="FakeClientId" dt="2019-02-02T08:16:35.068" v="22" actId="790"/>
            <ac:spMkLst>
              <pc:docMk/>
              <pc:sldMasterMk cId="2418306645" sldId="2147483660"/>
              <pc:sldLayoutMk cId="941831192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08:16:35.068" v="22" actId="790"/>
            <ac:spMkLst>
              <pc:docMk/>
              <pc:sldMasterMk cId="2418306645" sldId="2147483660"/>
              <pc:sldLayoutMk cId="941831192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08:16:35.068" v="22" actId="790"/>
            <ac:spMkLst>
              <pc:docMk/>
              <pc:sldMasterMk cId="2418306645" sldId="2147483660"/>
              <pc:sldLayoutMk cId="941831192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9-02-02T08:16:35.068" v="22" actId="790"/>
            <ac:spMkLst>
              <pc:docMk/>
              <pc:sldMasterMk cId="2418306645" sldId="2147483660"/>
              <pc:sldLayoutMk cId="941831192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9-02-02T08:16:35.068" v="22" actId="790"/>
            <ac:spMkLst>
              <pc:docMk/>
              <pc:sldMasterMk cId="2418306645" sldId="2147483660"/>
              <pc:sldLayoutMk cId="941831192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9-02-02T08:16:35.068" v="22" actId="790"/>
            <ac:spMkLst>
              <pc:docMk/>
              <pc:sldMasterMk cId="2418306645" sldId="2147483660"/>
              <pc:sldLayoutMk cId="941831192" sldId="2147483665"/>
              <ac:spMk id="10" creationId="{00000000-0000-0000-0000-000000000000}"/>
            </ac:spMkLst>
          </pc:spChg>
          <pc:spChg chg="mod">
            <ac:chgData name="Fake Test User" userId="SID-0" providerId="Test" clId="FakeClientId" dt="2019-02-02T08:16:35.068" v="22" actId="790"/>
            <ac:spMkLst>
              <pc:docMk/>
              <pc:sldMasterMk cId="2418306645" sldId="2147483660"/>
              <pc:sldLayoutMk cId="941831192" sldId="2147483665"/>
              <ac:spMk id="11" creationId="{00000000-0000-0000-0000-000000000000}"/>
            </ac:spMkLst>
          </pc:spChg>
          <pc:spChg chg="mod">
            <ac:chgData name="Fake Test User" userId="SID-0" providerId="Test" clId="FakeClientId" dt="2019-02-02T08:16:35.068" v="22" actId="790"/>
            <ac:spMkLst>
              <pc:docMk/>
              <pc:sldMasterMk cId="2418306645" sldId="2147483660"/>
              <pc:sldLayoutMk cId="941831192" sldId="2147483665"/>
              <ac:spMk id="12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08:16:48.582" v="23" actId="790"/>
          <pc:sldLayoutMkLst>
            <pc:docMk/>
            <pc:sldMasterMk cId="2418306645" sldId="2147483660"/>
            <pc:sldLayoutMk cId="3382545829" sldId="2147483666"/>
          </pc:sldLayoutMkLst>
          <pc:spChg chg="mod">
            <ac:chgData name="Fake Test User" userId="SID-0" providerId="Test" clId="FakeClientId" dt="2019-02-02T08:16:48.582" v="23" actId="790"/>
            <ac:spMkLst>
              <pc:docMk/>
              <pc:sldMasterMk cId="2418306645" sldId="2147483660"/>
              <pc:sldLayoutMk cId="3382545829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08:16:48.582" v="23" actId="790"/>
            <ac:spMkLst>
              <pc:docMk/>
              <pc:sldMasterMk cId="2418306645" sldId="2147483660"/>
              <pc:sldLayoutMk cId="3382545829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19-02-02T08:16:48.582" v="23" actId="790"/>
            <ac:spMkLst>
              <pc:docMk/>
              <pc:sldMasterMk cId="2418306645" sldId="2147483660"/>
              <pc:sldLayoutMk cId="3382545829" sldId="2147483666"/>
              <ac:spMk id="7" creationId="{00000000-0000-0000-0000-000000000000}"/>
            </ac:spMkLst>
          </pc:spChg>
          <pc:spChg chg="mod">
            <ac:chgData name="Fake Test User" userId="SID-0" providerId="Test" clId="FakeClientId" dt="2019-02-02T08:16:48.582" v="23" actId="790"/>
            <ac:spMkLst>
              <pc:docMk/>
              <pc:sldMasterMk cId="2418306645" sldId="2147483660"/>
              <pc:sldLayoutMk cId="3382545829" sldId="2147483666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08:16:52.488" v="24" actId="790"/>
          <pc:sldLayoutMkLst>
            <pc:docMk/>
            <pc:sldMasterMk cId="2418306645" sldId="2147483660"/>
            <pc:sldLayoutMk cId="797648398" sldId="2147483667"/>
          </pc:sldLayoutMkLst>
          <pc:spChg chg="mod">
            <ac:chgData name="Fake Test User" userId="SID-0" providerId="Test" clId="FakeClientId" dt="2019-02-02T08:16:52.488" v="24" actId="790"/>
            <ac:spMkLst>
              <pc:docMk/>
              <pc:sldMasterMk cId="2418306645" sldId="2147483660"/>
              <pc:sldLayoutMk cId="797648398" sldId="2147483667"/>
              <ac:spMk id="5" creationId="{00000000-0000-0000-0000-000000000000}"/>
            </ac:spMkLst>
          </pc:spChg>
          <pc:spChg chg="mod">
            <ac:chgData name="Fake Test User" userId="SID-0" providerId="Test" clId="FakeClientId" dt="2019-02-02T08:16:52.488" v="24" actId="790"/>
            <ac:spMkLst>
              <pc:docMk/>
              <pc:sldMasterMk cId="2418306645" sldId="2147483660"/>
              <pc:sldLayoutMk cId="797648398" sldId="2147483667"/>
              <ac:spMk id="6" creationId="{00000000-0000-0000-0000-000000000000}"/>
            </ac:spMkLst>
          </pc:spChg>
          <pc:spChg chg="mod">
            <ac:chgData name="Fake Test User" userId="SID-0" providerId="Test" clId="FakeClientId" dt="2019-02-02T08:16:52.488" v="24" actId="790"/>
            <ac:spMkLst>
              <pc:docMk/>
              <pc:sldMasterMk cId="2418306645" sldId="2147483660"/>
              <pc:sldLayoutMk cId="797648398" sldId="2147483667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08:16:56.535" v="25" actId="790"/>
          <pc:sldLayoutMkLst>
            <pc:docMk/>
            <pc:sldMasterMk cId="2418306645" sldId="2147483660"/>
            <pc:sldLayoutMk cId="1664369684" sldId="2147483668"/>
          </pc:sldLayoutMkLst>
          <pc:spChg chg="mod">
            <ac:chgData name="Fake Test User" userId="SID-0" providerId="Test" clId="FakeClientId" dt="2019-02-02T08:16:56.535" v="25" actId="790"/>
            <ac:spMkLst>
              <pc:docMk/>
              <pc:sldMasterMk cId="2418306645" sldId="2147483660"/>
              <pc:sldLayoutMk cId="1664369684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08:16:56.535" v="25" actId="790"/>
            <ac:spMkLst>
              <pc:docMk/>
              <pc:sldMasterMk cId="2418306645" sldId="2147483660"/>
              <pc:sldLayoutMk cId="1664369684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08:16:56.535" v="25" actId="790"/>
            <ac:spMkLst>
              <pc:docMk/>
              <pc:sldMasterMk cId="2418306645" sldId="2147483660"/>
              <pc:sldLayoutMk cId="1664369684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9-02-02T08:16:56.535" v="25" actId="790"/>
            <ac:spMkLst>
              <pc:docMk/>
              <pc:sldMasterMk cId="2418306645" sldId="2147483660"/>
              <pc:sldLayoutMk cId="1664369684" sldId="2147483668"/>
              <ac:spMk id="8" creationId="{00000000-0000-0000-0000-000000000000}"/>
            </ac:spMkLst>
          </pc:spChg>
          <pc:spChg chg="mod">
            <ac:chgData name="Fake Test User" userId="SID-0" providerId="Test" clId="FakeClientId" dt="2019-02-02T08:16:56.535" v="25" actId="790"/>
            <ac:spMkLst>
              <pc:docMk/>
              <pc:sldMasterMk cId="2418306645" sldId="2147483660"/>
              <pc:sldLayoutMk cId="1664369684" sldId="2147483668"/>
              <ac:spMk id="9" creationId="{00000000-0000-0000-0000-000000000000}"/>
            </ac:spMkLst>
          </pc:spChg>
          <pc:spChg chg="mod">
            <ac:chgData name="Fake Test User" userId="SID-0" providerId="Test" clId="FakeClientId" dt="2019-02-02T08:16:56.535" v="25" actId="790"/>
            <ac:spMkLst>
              <pc:docMk/>
              <pc:sldMasterMk cId="2418306645" sldId="2147483660"/>
              <pc:sldLayoutMk cId="1664369684" sldId="2147483668"/>
              <ac:spMk id="10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08:17:00.425" v="26" actId="790"/>
          <pc:sldLayoutMkLst>
            <pc:docMk/>
            <pc:sldMasterMk cId="2418306645" sldId="2147483660"/>
            <pc:sldLayoutMk cId="3953468857" sldId="2147483669"/>
          </pc:sldLayoutMkLst>
          <pc:spChg chg="mod">
            <ac:chgData name="Fake Test User" userId="SID-0" providerId="Test" clId="FakeClientId" dt="2019-02-02T08:17:00.425" v="26" actId="790"/>
            <ac:spMkLst>
              <pc:docMk/>
              <pc:sldMasterMk cId="2418306645" sldId="2147483660"/>
              <pc:sldLayoutMk cId="3953468857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08:17:00.425" v="26" actId="790"/>
            <ac:spMkLst>
              <pc:docMk/>
              <pc:sldMasterMk cId="2418306645" sldId="2147483660"/>
              <pc:sldLayoutMk cId="3953468857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08:17:00.425" v="26" actId="790"/>
            <ac:spMkLst>
              <pc:docMk/>
              <pc:sldMasterMk cId="2418306645" sldId="2147483660"/>
              <pc:sldLayoutMk cId="3953468857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9-02-02T08:17:00.425" v="26" actId="790"/>
            <ac:spMkLst>
              <pc:docMk/>
              <pc:sldMasterMk cId="2418306645" sldId="2147483660"/>
              <pc:sldLayoutMk cId="3953468857" sldId="2147483669"/>
              <ac:spMk id="8" creationId="{00000000-0000-0000-0000-000000000000}"/>
            </ac:spMkLst>
          </pc:spChg>
          <pc:spChg chg="mod">
            <ac:chgData name="Fake Test User" userId="SID-0" providerId="Test" clId="FakeClientId" dt="2019-02-02T08:17:00.425" v="26" actId="790"/>
            <ac:spMkLst>
              <pc:docMk/>
              <pc:sldMasterMk cId="2418306645" sldId="2147483660"/>
              <pc:sldLayoutMk cId="3953468857" sldId="2147483669"/>
              <ac:spMk id="9" creationId="{00000000-0000-0000-0000-000000000000}"/>
            </ac:spMkLst>
          </pc:spChg>
          <pc:spChg chg="mod">
            <ac:chgData name="Fake Test User" userId="SID-0" providerId="Test" clId="FakeClientId" dt="2019-02-02T08:17:00.425" v="26" actId="790"/>
            <ac:spMkLst>
              <pc:docMk/>
              <pc:sldMasterMk cId="2418306645" sldId="2147483660"/>
              <pc:sldLayoutMk cId="3953468857" sldId="2147483669"/>
              <ac:spMk id="10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08:17:04.222" v="27" actId="790"/>
          <pc:sldLayoutMkLst>
            <pc:docMk/>
            <pc:sldMasterMk cId="2418306645" sldId="2147483660"/>
            <pc:sldLayoutMk cId="4006949616" sldId="2147483670"/>
          </pc:sldLayoutMkLst>
          <pc:spChg chg="mod">
            <ac:chgData name="Fake Test User" userId="SID-0" providerId="Test" clId="FakeClientId" dt="2019-02-02T08:17:04.222" v="27" actId="790"/>
            <ac:spMkLst>
              <pc:docMk/>
              <pc:sldMasterMk cId="2418306645" sldId="2147483660"/>
              <pc:sldLayoutMk cId="4006949616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08:17:04.222" v="27" actId="790"/>
            <ac:spMkLst>
              <pc:docMk/>
              <pc:sldMasterMk cId="2418306645" sldId="2147483660"/>
              <pc:sldLayoutMk cId="4006949616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08:17:04.222" v="27" actId="790"/>
            <ac:spMkLst>
              <pc:docMk/>
              <pc:sldMasterMk cId="2418306645" sldId="2147483660"/>
              <pc:sldLayoutMk cId="4006949616" sldId="2147483670"/>
              <ac:spMk id="7" creationId="{00000000-0000-0000-0000-000000000000}"/>
            </ac:spMkLst>
          </pc:spChg>
          <pc:spChg chg="mod">
            <ac:chgData name="Fake Test User" userId="SID-0" providerId="Test" clId="FakeClientId" dt="2019-02-02T08:17:04.222" v="27" actId="790"/>
            <ac:spMkLst>
              <pc:docMk/>
              <pc:sldMasterMk cId="2418306645" sldId="2147483660"/>
              <pc:sldLayoutMk cId="4006949616" sldId="2147483670"/>
              <ac:spMk id="8" creationId="{00000000-0000-0000-0000-000000000000}"/>
            </ac:spMkLst>
          </pc:spChg>
          <pc:spChg chg="mod">
            <ac:chgData name="Fake Test User" userId="SID-0" providerId="Test" clId="FakeClientId" dt="2019-02-02T08:17:04.222" v="27" actId="790"/>
            <ac:spMkLst>
              <pc:docMk/>
              <pc:sldMasterMk cId="2418306645" sldId="2147483660"/>
              <pc:sldLayoutMk cId="4006949616" sldId="2147483670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2-02T08:17:07.800" v="28" actId="790"/>
          <pc:sldLayoutMkLst>
            <pc:docMk/>
            <pc:sldMasterMk cId="2418306645" sldId="2147483660"/>
            <pc:sldLayoutMk cId="1676023556" sldId="2147483671"/>
          </pc:sldLayoutMkLst>
          <pc:spChg chg="mod">
            <ac:chgData name="Fake Test User" userId="SID-0" providerId="Test" clId="FakeClientId" dt="2019-02-02T08:17:07.800" v="28" actId="790"/>
            <ac:spMkLst>
              <pc:docMk/>
              <pc:sldMasterMk cId="2418306645" sldId="2147483660"/>
              <pc:sldLayoutMk cId="1676023556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9-02-02T08:17:07.800" v="28" actId="790"/>
            <ac:spMkLst>
              <pc:docMk/>
              <pc:sldMasterMk cId="2418306645" sldId="2147483660"/>
              <pc:sldLayoutMk cId="1676023556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9-02-02T08:17:07.800" v="28" actId="790"/>
            <ac:spMkLst>
              <pc:docMk/>
              <pc:sldMasterMk cId="2418306645" sldId="2147483660"/>
              <pc:sldLayoutMk cId="1676023556" sldId="2147483671"/>
              <ac:spMk id="7" creationId="{00000000-0000-0000-0000-000000000000}"/>
            </ac:spMkLst>
          </pc:spChg>
          <pc:spChg chg="mod">
            <ac:chgData name="Fake Test User" userId="SID-0" providerId="Test" clId="FakeClientId" dt="2019-02-02T08:17:07.800" v="28" actId="790"/>
            <ac:spMkLst>
              <pc:docMk/>
              <pc:sldMasterMk cId="2418306645" sldId="2147483660"/>
              <pc:sldLayoutMk cId="1676023556" sldId="2147483671"/>
              <ac:spMk id="8" creationId="{00000000-0000-0000-0000-000000000000}"/>
            </ac:spMkLst>
          </pc:spChg>
          <pc:spChg chg="mod">
            <ac:chgData name="Fake Test User" userId="SID-0" providerId="Test" clId="FakeClientId" dt="2019-02-02T08:17:07.800" v="28" actId="790"/>
            <ac:spMkLst>
              <pc:docMk/>
              <pc:sldMasterMk cId="2418306645" sldId="2147483660"/>
              <pc:sldLayoutMk cId="1676023556" sldId="2147483671"/>
              <ac:spMk id="9" creationId="{00000000-0000-0000-0000-000000000000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511D7-36A7-48DA-944C-8089668A571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1AA67778-E9D3-4BEF-B622-20C220A92F70}">
      <dgm:prSet phldrT="[Текст]" phldr="1"/>
      <dgm:spPr/>
      <dgm:t>
        <a:bodyPr/>
        <a:lstStyle/>
        <a:p>
          <a:endParaRPr lang="ru-RU" dirty="0"/>
        </a:p>
      </dgm:t>
    </dgm:pt>
    <dgm:pt modelId="{B3705C65-92FB-47EE-93FC-0A32D7D4DF69}" type="parTrans" cxnId="{525AA5F8-BC8C-4005-9392-505C835D2302}">
      <dgm:prSet/>
      <dgm:spPr/>
      <dgm:t>
        <a:bodyPr/>
        <a:lstStyle/>
        <a:p>
          <a:endParaRPr lang="ru-RU"/>
        </a:p>
      </dgm:t>
    </dgm:pt>
    <dgm:pt modelId="{EB453E6A-8BF6-4891-96EC-D2BB779E7211}" type="sibTrans" cxnId="{525AA5F8-BC8C-4005-9392-505C835D230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/>
        </a:p>
      </dgm:t>
    </dgm:pt>
    <dgm:pt modelId="{5A831314-FBA0-48DD-88FA-E1B1B05F9BF2}" type="pres">
      <dgm:prSet presAssocID="{DEB511D7-36A7-48DA-944C-8089668A571F}" presName="Name0" presStyleCnt="0">
        <dgm:presLayoutVars>
          <dgm:chMax val="7"/>
          <dgm:chPref val="7"/>
          <dgm:dir/>
        </dgm:presLayoutVars>
      </dgm:prSet>
      <dgm:spPr/>
    </dgm:pt>
    <dgm:pt modelId="{7A27FC72-17AC-48BA-95BB-8FA9EF70EC34}" type="pres">
      <dgm:prSet presAssocID="{DEB511D7-36A7-48DA-944C-8089668A571F}" presName="Name1" presStyleCnt="0"/>
      <dgm:spPr/>
    </dgm:pt>
    <dgm:pt modelId="{205B8895-CB18-4FB5-B86E-F95BAB76EC66}" type="pres">
      <dgm:prSet presAssocID="{EB453E6A-8BF6-4891-96EC-D2BB779E7211}" presName="picture_1" presStyleCnt="0"/>
      <dgm:spPr/>
    </dgm:pt>
    <dgm:pt modelId="{CB7BAD1E-5C53-402C-B74C-1F6A17D1F4CC}" type="pres">
      <dgm:prSet presAssocID="{EB453E6A-8BF6-4891-96EC-D2BB779E7211}" presName="pictureRepeatNode" presStyleLbl="alignImgPlace1" presStyleIdx="0" presStyleCnt="1" custLinFactNeighborX="484" custLinFactNeighborY="-8720"/>
      <dgm:spPr/>
      <dgm:t>
        <a:bodyPr/>
        <a:lstStyle/>
        <a:p>
          <a:endParaRPr lang="ru-RU"/>
        </a:p>
      </dgm:t>
    </dgm:pt>
    <dgm:pt modelId="{B1AB7000-6A42-42A3-AA16-14866B475B0A}" type="pres">
      <dgm:prSet presAssocID="{1AA67778-E9D3-4BEF-B622-20C220A92F7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B0F3D5-A61A-46EE-8639-994A6C862B6D}" type="presOf" srcId="{EB453E6A-8BF6-4891-96EC-D2BB779E7211}" destId="{CB7BAD1E-5C53-402C-B74C-1F6A17D1F4CC}" srcOrd="0" destOrd="0" presId="urn:microsoft.com/office/officeart/2008/layout/CircularPictureCallout"/>
    <dgm:cxn modelId="{525AA5F8-BC8C-4005-9392-505C835D2302}" srcId="{DEB511D7-36A7-48DA-944C-8089668A571F}" destId="{1AA67778-E9D3-4BEF-B622-20C220A92F70}" srcOrd="0" destOrd="0" parTransId="{B3705C65-92FB-47EE-93FC-0A32D7D4DF69}" sibTransId="{EB453E6A-8BF6-4891-96EC-D2BB779E7211}"/>
    <dgm:cxn modelId="{834DB34F-F331-4472-8238-46934A8535DC}" type="presOf" srcId="{DEB511D7-36A7-48DA-944C-8089668A571F}" destId="{5A831314-FBA0-48DD-88FA-E1B1B05F9BF2}" srcOrd="0" destOrd="0" presId="urn:microsoft.com/office/officeart/2008/layout/CircularPictureCallout"/>
    <dgm:cxn modelId="{89672F59-4172-49FB-A0AA-41C144A4E3DA}" type="presOf" srcId="{1AA67778-E9D3-4BEF-B622-20C220A92F70}" destId="{B1AB7000-6A42-42A3-AA16-14866B475B0A}" srcOrd="0" destOrd="0" presId="urn:microsoft.com/office/officeart/2008/layout/CircularPictureCallout"/>
    <dgm:cxn modelId="{F878F0A5-BFB6-4F07-AC12-E2E3BBA7C39A}" type="presParOf" srcId="{5A831314-FBA0-48DD-88FA-E1B1B05F9BF2}" destId="{7A27FC72-17AC-48BA-95BB-8FA9EF70EC34}" srcOrd="0" destOrd="0" presId="urn:microsoft.com/office/officeart/2008/layout/CircularPictureCallout"/>
    <dgm:cxn modelId="{86FB8477-178B-4DA2-9381-BC633874D8B0}" type="presParOf" srcId="{7A27FC72-17AC-48BA-95BB-8FA9EF70EC34}" destId="{205B8895-CB18-4FB5-B86E-F95BAB76EC66}" srcOrd="0" destOrd="0" presId="urn:microsoft.com/office/officeart/2008/layout/CircularPictureCallout"/>
    <dgm:cxn modelId="{FB77110F-AF65-4F97-967B-DBC213EAE986}" type="presParOf" srcId="{205B8895-CB18-4FB5-B86E-F95BAB76EC66}" destId="{CB7BAD1E-5C53-402C-B74C-1F6A17D1F4CC}" srcOrd="0" destOrd="0" presId="urn:microsoft.com/office/officeart/2008/layout/CircularPictureCallout"/>
    <dgm:cxn modelId="{E9619B9B-4590-4ED4-96AA-FEE2284A8988}" type="presParOf" srcId="{7A27FC72-17AC-48BA-95BB-8FA9EF70EC34}" destId="{B1AB7000-6A42-42A3-AA16-14866B475B0A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radial1" loCatId="cycle" qsTypeId="urn:microsoft.com/office/officeart/2005/8/quickstyle/simple3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FFFF00"/>
          </a:solidFill>
        </a:ln>
      </dgm:spPr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1, 4 tasks linked to it"/>
        </a:ext>
      </dgm:extLs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ru-RU" noProof="0" dirty="0"/>
        </a:p>
      </dgm:t>
    </dgm:pt>
    <dgm:pt modelId="{EF509D38-45B4-40DE-A0DF-06D9D2478DAC}" type="sibTrans" cxnId="{9D54F492-9A48-40B5-99B0-77A65815C721}">
      <dgm:prSet/>
      <dgm:spPr/>
      <dgm:t>
        <a:bodyPr rtlCol="0"/>
        <a:lstStyle/>
        <a:p>
          <a:pPr rtl="0"/>
          <a:endParaRPr lang="ru-RU" noProof="0" dirty="0"/>
        </a:p>
      </dgm:t>
    </dgm:pt>
    <dgm:pt modelId="{63CA2DEA-31F6-4CF4-88E6-63724842EACC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FF0000"/>
          </a:solidFill>
        </a:ln>
      </dgm:spPr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Line connected to Task 1 and Task 2"/>
        </a:ext>
      </dgm:extLs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ru-RU" noProof="0" dirty="0"/>
        </a:p>
      </dgm:t>
    </dgm:pt>
    <dgm:pt modelId="{2A04600B-ADF7-4BE9-933C-2309B67F2DB8}">
      <dgm:prSet phldrT="[Text]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FFC000"/>
          </a:solidFill>
        </a:ln>
      </dgm:spPr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Line connected to Task 1 and Task 3"/>
        </a:ext>
      </dgm:extLs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ru-RU" noProof="0" dirty="0"/>
        </a:p>
      </dgm:t>
    </dgm:pt>
    <dgm:pt modelId="{89FFD1B1-83F5-4E55-AB67-A892038B615E}">
      <dgm:prSet phldrT="[Text]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B0F0"/>
          </a:solidFill>
        </a:ln>
      </dgm:spPr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Line connected to Task 1 and Task 4"/>
        </a:ext>
      </dgm:extLs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ru-RU" noProof="0" dirty="0"/>
        </a:p>
      </dgm:t>
    </dgm:pt>
    <dgm:pt modelId="{7C63F5DD-85B9-42D3-8D98-A8E103092C2B}">
      <dgm:prSet phldrT="[Text]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92D050"/>
          </a:solidFill>
        </a:ln>
      </dgm:spPr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5"/>
        </a:ext>
      </dgm:extLs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Line connected to Task 1 and Task 5"/>
        </a:ext>
      </dgm:extLs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ru-RU" noProof="0" dirty="0"/>
        </a:p>
      </dgm:t>
    </dgm:pt>
    <dgm:pt modelId="{8FC54C28-FDC6-4FA7-B7AA-3C045677E7CA}">
      <dgm:prSet phldrT="[Text]"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7030A0"/>
          </a:solidFill>
        </a:ln>
      </dgm:spPr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5"/>
        </a:ext>
      </dgm:extLst>
    </dgm:pt>
    <dgm:pt modelId="{54328AA3-9F3B-4F40-82CA-7D6113F76455}" type="parTrans" cxnId="{9EE40A4D-4A97-43E8-A4A4-AAD655904D48}">
      <dgm:prSet/>
      <dgm:spPr/>
      <dgm:t>
        <a:bodyPr/>
        <a:lstStyle/>
        <a:p>
          <a:endParaRPr lang="ru-RU"/>
        </a:p>
      </dgm:t>
    </dgm:pt>
    <dgm:pt modelId="{9BD8E2F1-F062-44FE-AF06-4E7B51F517D9}" type="sibTrans" cxnId="{9EE40A4D-4A97-43E8-A4A4-AAD655904D48}">
      <dgm:prSet/>
      <dgm:spPr/>
      <dgm:t>
        <a:bodyPr/>
        <a:lstStyle/>
        <a:p>
          <a:endParaRPr lang="ru-RU"/>
        </a:p>
      </dgm:t>
    </dgm:pt>
    <dgm:pt modelId="{F622CE65-E96A-45C0-BF73-7803544F321A}">
      <dgm:prSet phldrT="[Text]"/>
      <dgm:spPr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2060"/>
          </a:solidFill>
        </a:ln>
      </dgm:spPr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5"/>
        </a:ext>
      </dgm:extLst>
    </dgm:pt>
    <dgm:pt modelId="{77F71E4A-D7D7-4874-82FB-F58450F7B77A}" type="parTrans" cxnId="{1147B848-B23B-4939-A31D-7A6BDFA08F8E}">
      <dgm:prSet/>
      <dgm:spPr/>
      <dgm:t>
        <a:bodyPr/>
        <a:lstStyle/>
        <a:p>
          <a:endParaRPr lang="ru-RU"/>
        </a:p>
      </dgm:t>
    </dgm:pt>
    <dgm:pt modelId="{1B615D15-3639-4709-91A1-B827B5141D8B}" type="sibTrans" cxnId="{1147B848-B23B-4939-A31D-7A6BDFA08F8E}">
      <dgm:prSet/>
      <dgm:spPr/>
      <dgm:t>
        <a:bodyPr/>
        <a:lstStyle/>
        <a:p>
          <a:endParaRPr lang="ru-RU"/>
        </a:p>
      </dgm:t>
    </dgm:pt>
    <dgm:pt modelId="{509F091C-36EA-40EA-8550-66B597F50634}">
      <dgm:prSet phldrT="[Text]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B050"/>
          </a:solidFill>
        </a:ln>
      </dgm:spPr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5"/>
        </a:ext>
      </dgm:extLst>
    </dgm:pt>
    <dgm:pt modelId="{6AAFA2F3-F921-4795-9378-BA1DF61405D8}" type="parTrans" cxnId="{AB3D259C-DEEE-4BE7-B08F-9EF4A5D88E3C}">
      <dgm:prSet/>
      <dgm:spPr/>
      <dgm:t>
        <a:bodyPr/>
        <a:lstStyle/>
        <a:p>
          <a:endParaRPr lang="ru-RU"/>
        </a:p>
      </dgm:t>
    </dgm:pt>
    <dgm:pt modelId="{7090D98B-B18D-462D-9A54-B16F2F0C0BA1}" type="sibTrans" cxnId="{AB3D259C-DEEE-4BE7-B08F-9EF4A5D88E3C}">
      <dgm:prSet/>
      <dgm:spPr/>
      <dgm:t>
        <a:bodyPr/>
        <a:lstStyle/>
        <a:p>
          <a:endParaRPr lang="ru-RU"/>
        </a:p>
      </dgm:t>
    </dgm:pt>
    <dgm:pt modelId="{8B9B86AB-EC1D-4A8A-A95A-D877CB66E9CE}">
      <dgm:prSet phldrT="[Text]"/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7030A0"/>
          </a:solidFill>
        </a:ln>
      </dgm:spPr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5"/>
        </a:ext>
      </dgm:extLst>
    </dgm:pt>
    <dgm:pt modelId="{AA3266B9-B9CD-44B5-9FA8-FD6AF9F0A422}" type="parTrans" cxnId="{BE63010B-16D8-4221-B276-D3957B135F3D}">
      <dgm:prSet/>
      <dgm:spPr/>
      <dgm:t>
        <a:bodyPr/>
        <a:lstStyle/>
        <a:p>
          <a:endParaRPr lang="ru-RU"/>
        </a:p>
      </dgm:t>
    </dgm:pt>
    <dgm:pt modelId="{A9558894-684E-4511-AE0D-B9C1C09FCED9}" type="sibTrans" cxnId="{BE63010B-16D8-4221-B276-D3957B135F3D}">
      <dgm:prSet/>
      <dgm:spPr/>
      <dgm:t>
        <a:bodyPr/>
        <a:lstStyle/>
        <a:p>
          <a:endParaRPr lang="ru-RU"/>
        </a:p>
      </dgm:t>
    </dgm:pt>
    <dgm:pt modelId="{75CC6BAE-39E9-4090-972B-61A659C33BB4}" type="pres">
      <dgm:prSet presAssocID="{01C62DA5-2A2F-436D-961C-27F71082B8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FEA648-EB51-4C97-8155-8AF77C290887}" type="pres">
      <dgm:prSet presAssocID="{BF70AF45-7F05-453B-9B84-F6A146359D3C}" presName="centerShape" presStyleLbl="node0" presStyleIdx="0" presStyleCnt="1" custLinFactNeighborX="-13899" custLinFactNeighborY="7182"/>
      <dgm:spPr/>
      <dgm:t>
        <a:bodyPr/>
        <a:lstStyle/>
        <a:p>
          <a:endParaRPr lang="ru-RU"/>
        </a:p>
      </dgm:t>
    </dgm:pt>
    <dgm:pt modelId="{4FE0598E-F231-440E-AEDF-ADD829DD8537}" type="pres">
      <dgm:prSet presAssocID="{F24D3743-3BAB-4121-937F-7A1AB8F2477A}" presName="Name9" presStyleLbl="parChTrans1D2" presStyleIdx="0" presStyleCnt="8"/>
      <dgm:spPr/>
      <dgm:t>
        <a:bodyPr/>
        <a:lstStyle/>
        <a:p>
          <a:endParaRPr lang="ru-RU"/>
        </a:p>
      </dgm:t>
    </dgm:pt>
    <dgm:pt modelId="{31C18AA7-0219-4E60-AAC2-3B485F741FC5}" type="pres">
      <dgm:prSet presAssocID="{F24D3743-3BAB-4121-937F-7A1AB8F2477A}" presName="connTx" presStyleLbl="parChTrans1D2" presStyleIdx="0" presStyleCnt="8"/>
      <dgm:spPr/>
      <dgm:t>
        <a:bodyPr/>
        <a:lstStyle/>
        <a:p>
          <a:endParaRPr lang="ru-RU"/>
        </a:p>
      </dgm:t>
    </dgm:pt>
    <dgm:pt modelId="{136D6148-FA42-4FD2-98AA-C6173C556143}" type="pres">
      <dgm:prSet presAssocID="{63CA2DEA-31F6-4CF4-88E6-63724842EACC}" presName="node" presStyleLbl="node1" presStyleIdx="0" presStyleCnt="8" custRadScaleRad="177381" custRadScaleInc="187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67EE5-999A-42C6-B570-F44D9F110B96}" type="pres">
      <dgm:prSet presAssocID="{BC4974DB-2187-4F03-8E80-1FD9F1638001}" presName="Name9" presStyleLbl="parChTrans1D2" presStyleIdx="1" presStyleCnt="8"/>
      <dgm:spPr/>
      <dgm:t>
        <a:bodyPr/>
        <a:lstStyle/>
        <a:p>
          <a:endParaRPr lang="ru-RU"/>
        </a:p>
      </dgm:t>
    </dgm:pt>
    <dgm:pt modelId="{99025BDD-4D60-47E3-9FBF-59CB9B224784}" type="pres">
      <dgm:prSet presAssocID="{BC4974DB-2187-4F03-8E80-1FD9F1638001}" presName="connTx" presStyleLbl="parChTrans1D2" presStyleIdx="1" presStyleCnt="8"/>
      <dgm:spPr/>
      <dgm:t>
        <a:bodyPr/>
        <a:lstStyle/>
        <a:p>
          <a:endParaRPr lang="ru-RU"/>
        </a:p>
      </dgm:t>
    </dgm:pt>
    <dgm:pt modelId="{446C2E84-25DE-440F-8CC4-BAF595CCCD03}" type="pres">
      <dgm:prSet presAssocID="{2A04600B-ADF7-4BE9-933C-2309B67F2DB8}" presName="node" presStyleLbl="node1" presStyleIdx="1" presStyleCnt="8" custRadScaleRad="45013" custRadScaleInc="154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6C97E-1198-4A2E-AF74-4C8D29DC661A}" type="pres">
      <dgm:prSet presAssocID="{960564C4-1CE0-4EE8-98B7-97E95C8A3DF6}" presName="Name9" presStyleLbl="parChTrans1D2" presStyleIdx="2" presStyleCnt="8"/>
      <dgm:spPr/>
      <dgm:t>
        <a:bodyPr/>
        <a:lstStyle/>
        <a:p>
          <a:endParaRPr lang="ru-RU"/>
        </a:p>
      </dgm:t>
    </dgm:pt>
    <dgm:pt modelId="{220067B1-FAB6-4AE2-896E-9E2D9DAF48F7}" type="pres">
      <dgm:prSet presAssocID="{960564C4-1CE0-4EE8-98B7-97E95C8A3DF6}" presName="connTx" presStyleLbl="parChTrans1D2" presStyleIdx="2" presStyleCnt="8"/>
      <dgm:spPr/>
      <dgm:t>
        <a:bodyPr/>
        <a:lstStyle/>
        <a:p>
          <a:endParaRPr lang="ru-RU"/>
        </a:p>
      </dgm:t>
    </dgm:pt>
    <dgm:pt modelId="{268012B5-09F7-43FD-B5FE-3D8301D7E718}" type="pres">
      <dgm:prSet presAssocID="{89FFD1B1-83F5-4E55-AB67-A892038B615E}" presName="node" presStyleLbl="node1" presStyleIdx="2" presStyleCnt="8" custRadScaleRad="115288" custRadScaleInc="-63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2006A-BBE7-4811-AD9F-A0283006D9D0}" type="pres">
      <dgm:prSet presAssocID="{6AAFA2F3-F921-4795-9378-BA1DF61405D8}" presName="Name9" presStyleLbl="parChTrans1D2" presStyleIdx="3" presStyleCnt="8"/>
      <dgm:spPr/>
      <dgm:t>
        <a:bodyPr/>
        <a:lstStyle/>
        <a:p>
          <a:endParaRPr lang="ru-RU"/>
        </a:p>
      </dgm:t>
    </dgm:pt>
    <dgm:pt modelId="{5505B244-A558-4D17-968C-13CB95F287A3}" type="pres">
      <dgm:prSet presAssocID="{6AAFA2F3-F921-4795-9378-BA1DF61405D8}" presName="connTx" presStyleLbl="parChTrans1D2" presStyleIdx="3" presStyleCnt="8"/>
      <dgm:spPr/>
      <dgm:t>
        <a:bodyPr/>
        <a:lstStyle/>
        <a:p>
          <a:endParaRPr lang="ru-RU"/>
        </a:p>
      </dgm:t>
    </dgm:pt>
    <dgm:pt modelId="{FC1E98E1-2145-438C-9096-36A4B7B89C66}" type="pres">
      <dgm:prSet presAssocID="{509F091C-36EA-40EA-8550-66B597F50634}" presName="node" presStyleLbl="node1" presStyleIdx="3" presStyleCnt="8" custRadScaleRad="99706" custRadScaleInc="-13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F0EA8-F0FA-4E40-840B-2B429C0563A6}" type="pres">
      <dgm:prSet presAssocID="{A2B122DF-66F4-47D5-8861-25D521DE88D9}" presName="Name9" presStyleLbl="parChTrans1D2" presStyleIdx="4" presStyleCnt="8"/>
      <dgm:spPr/>
      <dgm:t>
        <a:bodyPr/>
        <a:lstStyle/>
        <a:p>
          <a:endParaRPr lang="ru-RU"/>
        </a:p>
      </dgm:t>
    </dgm:pt>
    <dgm:pt modelId="{DDF38229-B792-49D2-A61E-33411B96F077}" type="pres">
      <dgm:prSet presAssocID="{A2B122DF-66F4-47D5-8861-25D521DE88D9}" presName="connTx" presStyleLbl="parChTrans1D2" presStyleIdx="4" presStyleCnt="8"/>
      <dgm:spPr/>
      <dgm:t>
        <a:bodyPr/>
        <a:lstStyle/>
        <a:p>
          <a:endParaRPr lang="ru-RU"/>
        </a:p>
      </dgm:t>
    </dgm:pt>
    <dgm:pt modelId="{DA5EBB3A-58C0-43ED-BD20-859BDF74198A}" type="pres">
      <dgm:prSet presAssocID="{7C63F5DD-85B9-42D3-8D98-A8E103092C2B}" presName="node" presStyleLbl="node1" presStyleIdx="4" presStyleCnt="8" custRadScaleRad="146149" custRadScaleInc="-320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30B21-9815-4832-8A8C-6A64D98EC327}" type="pres">
      <dgm:prSet presAssocID="{77F71E4A-D7D7-4874-82FB-F58450F7B77A}" presName="Name9" presStyleLbl="parChTrans1D2" presStyleIdx="5" presStyleCnt="8"/>
      <dgm:spPr/>
      <dgm:t>
        <a:bodyPr/>
        <a:lstStyle/>
        <a:p>
          <a:endParaRPr lang="ru-RU"/>
        </a:p>
      </dgm:t>
    </dgm:pt>
    <dgm:pt modelId="{52195A7F-7979-4EBE-B7E5-FF885784393D}" type="pres">
      <dgm:prSet presAssocID="{77F71E4A-D7D7-4874-82FB-F58450F7B77A}" presName="connTx" presStyleLbl="parChTrans1D2" presStyleIdx="5" presStyleCnt="8"/>
      <dgm:spPr/>
      <dgm:t>
        <a:bodyPr/>
        <a:lstStyle/>
        <a:p>
          <a:endParaRPr lang="ru-RU"/>
        </a:p>
      </dgm:t>
    </dgm:pt>
    <dgm:pt modelId="{0B96546F-0914-44B8-B82C-787D1EE6A34B}" type="pres">
      <dgm:prSet presAssocID="{F622CE65-E96A-45C0-BF73-7803544F321A}" presName="node" presStyleLbl="node1" presStyleIdx="5" presStyleCnt="8" custRadScaleRad="90029" custRadScaleInc="-237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E10EB-F8CC-4ECF-A921-5BD61E56F110}" type="pres">
      <dgm:prSet presAssocID="{AA3266B9-B9CD-44B5-9FA8-FD6AF9F0A422}" presName="Name9" presStyleLbl="parChTrans1D2" presStyleIdx="6" presStyleCnt="8"/>
      <dgm:spPr/>
      <dgm:t>
        <a:bodyPr/>
        <a:lstStyle/>
        <a:p>
          <a:endParaRPr lang="ru-RU"/>
        </a:p>
      </dgm:t>
    </dgm:pt>
    <dgm:pt modelId="{D1625E3E-7776-4A67-BA2D-87CAD99A9478}" type="pres">
      <dgm:prSet presAssocID="{AA3266B9-B9CD-44B5-9FA8-FD6AF9F0A422}" presName="connTx" presStyleLbl="parChTrans1D2" presStyleIdx="6" presStyleCnt="8"/>
      <dgm:spPr/>
      <dgm:t>
        <a:bodyPr/>
        <a:lstStyle/>
        <a:p>
          <a:endParaRPr lang="ru-RU"/>
        </a:p>
      </dgm:t>
    </dgm:pt>
    <dgm:pt modelId="{2F0D5512-7F2B-4293-A43F-08079AB05A5C}" type="pres">
      <dgm:prSet presAssocID="{8B9B86AB-EC1D-4A8A-A95A-D877CB66E9CE}" presName="node" presStyleLbl="node1" presStyleIdx="6" presStyleCnt="8" custScaleX="90016" custScaleY="79053" custRadScaleRad="97260" custRadScaleInc="9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0C3B2-AE4E-4448-A8FA-25A282F01A8C}" type="pres">
      <dgm:prSet presAssocID="{54328AA3-9F3B-4F40-82CA-7D6113F76455}" presName="Name9" presStyleLbl="parChTrans1D2" presStyleIdx="7" presStyleCnt="8"/>
      <dgm:spPr/>
      <dgm:t>
        <a:bodyPr/>
        <a:lstStyle/>
        <a:p>
          <a:endParaRPr lang="ru-RU"/>
        </a:p>
      </dgm:t>
    </dgm:pt>
    <dgm:pt modelId="{80DA74A8-A896-49BB-8265-612A2055C9B9}" type="pres">
      <dgm:prSet presAssocID="{54328AA3-9F3B-4F40-82CA-7D6113F76455}" presName="connTx" presStyleLbl="parChTrans1D2" presStyleIdx="7" presStyleCnt="8"/>
      <dgm:spPr/>
      <dgm:t>
        <a:bodyPr/>
        <a:lstStyle/>
        <a:p>
          <a:endParaRPr lang="ru-RU"/>
        </a:p>
      </dgm:t>
    </dgm:pt>
    <dgm:pt modelId="{FF3FF2F1-DC4C-4992-9816-CFF0BDEC8B8F}" type="pres">
      <dgm:prSet presAssocID="{8FC54C28-FDC6-4FA7-B7AA-3C045677E7CA}" presName="node" presStyleLbl="node1" presStyleIdx="7" presStyleCnt="8" custRadScaleRad="176327" custRadScaleInc="14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04C9FB-4B8F-4EDA-BFED-1E99947F14D1}" srcId="{BF70AF45-7F05-453B-9B84-F6A146359D3C}" destId="{63CA2DEA-31F6-4CF4-88E6-63724842EACC}" srcOrd="0" destOrd="0" parTransId="{F24D3743-3BAB-4121-937F-7A1AB8F2477A}" sibTransId="{30559FF1-E3F5-41E8-94EA-9DDAAF7240F9}"/>
    <dgm:cxn modelId="{141A212D-7E64-4CBC-BA79-0FB065A48B5D}" type="presOf" srcId="{54328AA3-9F3B-4F40-82CA-7D6113F76455}" destId="{80DA74A8-A896-49BB-8265-612A2055C9B9}" srcOrd="1" destOrd="0" presId="urn:microsoft.com/office/officeart/2005/8/layout/radial1"/>
    <dgm:cxn modelId="{4C87AA5E-E4A9-4D1C-A319-B6E2B211B6A0}" type="presOf" srcId="{BF70AF45-7F05-453B-9B84-F6A146359D3C}" destId="{ABFEA648-EB51-4C97-8155-8AF77C290887}" srcOrd="0" destOrd="0" presId="urn:microsoft.com/office/officeart/2005/8/layout/radial1"/>
    <dgm:cxn modelId="{98CE90D8-CF46-489B-A3CF-0961AEB5DAA8}" type="presOf" srcId="{A2B122DF-66F4-47D5-8861-25D521DE88D9}" destId="{DDF38229-B792-49D2-A61E-33411B96F077}" srcOrd="1" destOrd="0" presId="urn:microsoft.com/office/officeart/2005/8/layout/radial1"/>
    <dgm:cxn modelId="{BE63010B-16D8-4221-B276-D3957B135F3D}" srcId="{BF70AF45-7F05-453B-9B84-F6A146359D3C}" destId="{8B9B86AB-EC1D-4A8A-A95A-D877CB66E9CE}" srcOrd="6" destOrd="0" parTransId="{AA3266B9-B9CD-44B5-9FA8-FD6AF9F0A422}" sibTransId="{A9558894-684E-4511-AE0D-B9C1C09FCED9}"/>
    <dgm:cxn modelId="{A81C427F-D28E-4414-8609-BFD5538D0C0E}" type="presOf" srcId="{BC4974DB-2187-4F03-8E80-1FD9F1638001}" destId="{99025BDD-4D60-47E3-9FBF-59CB9B224784}" srcOrd="1" destOrd="0" presId="urn:microsoft.com/office/officeart/2005/8/layout/radial1"/>
    <dgm:cxn modelId="{3D26D2B7-3151-4F50-986F-3763A1D9E7D5}" type="presOf" srcId="{F622CE65-E96A-45C0-BF73-7803544F321A}" destId="{0B96546F-0914-44B8-B82C-787D1EE6A34B}" srcOrd="0" destOrd="0" presId="urn:microsoft.com/office/officeart/2005/8/layout/radial1"/>
    <dgm:cxn modelId="{5550367A-97A7-4EC2-AE9C-40AA729A80A3}" type="presOf" srcId="{AA3266B9-B9CD-44B5-9FA8-FD6AF9F0A422}" destId="{50BE10EB-F8CC-4ECF-A921-5BD61E56F110}" srcOrd="0" destOrd="0" presId="urn:microsoft.com/office/officeart/2005/8/layout/radial1"/>
    <dgm:cxn modelId="{5F6B9850-FD4A-4EF8-922A-5B36E8E79199}" type="presOf" srcId="{BC4974DB-2187-4F03-8E80-1FD9F1638001}" destId="{33867EE5-999A-42C6-B570-F44D9F110B96}" srcOrd="0" destOrd="0" presId="urn:microsoft.com/office/officeart/2005/8/layout/radial1"/>
    <dgm:cxn modelId="{1147B848-B23B-4939-A31D-7A6BDFA08F8E}" srcId="{BF70AF45-7F05-453B-9B84-F6A146359D3C}" destId="{F622CE65-E96A-45C0-BF73-7803544F321A}" srcOrd="5" destOrd="0" parTransId="{77F71E4A-D7D7-4874-82FB-F58450F7B77A}" sibTransId="{1B615D15-3639-4709-91A1-B827B5141D8B}"/>
    <dgm:cxn modelId="{0647EE16-F1E3-403F-83F1-B2D402D96ED7}" type="presOf" srcId="{7C63F5DD-85B9-42D3-8D98-A8E103092C2B}" destId="{DA5EBB3A-58C0-43ED-BD20-859BDF74198A}" srcOrd="0" destOrd="0" presId="urn:microsoft.com/office/officeart/2005/8/layout/radial1"/>
    <dgm:cxn modelId="{AC2FABA5-8C69-4D89-8483-69C8BEEA0583}" type="presOf" srcId="{63CA2DEA-31F6-4CF4-88E6-63724842EACC}" destId="{136D6148-FA42-4FD2-98AA-C6173C556143}" srcOrd="0" destOrd="0" presId="urn:microsoft.com/office/officeart/2005/8/layout/radial1"/>
    <dgm:cxn modelId="{75C11BA8-2C25-4F08-9E1C-61B03A0F1356}" type="presOf" srcId="{2A04600B-ADF7-4BE9-933C-2309B67F2DB8}" destId="{446C2E84-25DE-440F-8CC4-BAF595CCCD03}" srcOrd="0" destOrd="0" presId="urn:microsoft.com/office/officeart/2005/8/layout/radial1"/>
    <dgm:cxn modelId="{D84D2D25-7834-41F4-8F80-E09A94E351F7}" type="presOf" srcId="{89FFD1B1-83F5-4E55-AB67-A892038B615E}" destId="{268012B5-09F7-43FD-B5FE-3D8301D7E718}" srcOrd="0" destOrd="0" presId="urn:microsoft.com/office/officeart/2005/8/layout/radial1"/>
    <dgm:cxn modelId="{78E9F0A5-080E-48CB-9F5E-11046273F13E}" type="presOf" srcId="{77F71E4A-D7D7-4874-82FB-F58450F7B77A}" destId="{37630B21-9815-4832-8A8C-6A64D98EC327}" srcOrd="0" destOrd="0" presId="urn:microsoft.com/office/officeart/2005/8/layout/radial1"/>
    <dgm:cxn modelId="{5D810978-30D9-4EEF-8462-9F1B23D73D78}" srcId="{BF70AF45-7F05-453B-9B84-F6A146359D3C}" destId="{7C63F5DD-85B9-42D3-8D98-A8E103092C2B}" srcOrd="4" destOrd="0" parTransId="{A2B122DF-66F4-47D5-8861-25D521DE88D9}" sibTransId="{6A9FCCFE-E2A1-40B1-8168-6105E40DC83F}"/>
    <dgm:cxn modelId="{32236B67-ABC6-4805-9D72-954D67EBA4A9}" type="presOf" srcId="{960564C4-1CE0-4EE8-98B7-97E95C8A3DF6}" destId="{86F6C97E-1198-4A2E-AF74-4C8D29DC661A}" srcOrd="0" destOrd="0" presId="urn:microsoft.com/office/officeart/2005/8/layout/radial1"/>
    <dgm:cxn modelId="{79AC063B-AC1D-4A08-9B08-AC5A07EC2DEE}" type="presOf" srcId="{77F71E4A-D7D7-4874-82FB-F58450F7B77A}" destId="{52195A7F-7979-4EBE-B7E5-FF885784393D}" srcOrd="1" destOrd="0" presId="urn:microsoft.com/office/officeart/2005/8/layout/radial1"/>
    <dgm:cxn modelId="{AD3EE11B-2DB4-48C3-9B57-045CEBB6FD01}" type="presOf" srcId="{960564C4-1CE0-4EE8-98B7-97E95C8A3DF6}" destId="{220067B1-FAB6-4AE2-896E-9E2D9DAF48F7}" srcOrd="1" destOrd="0" presId="urn:microsoft.com/office/officeart/2005/8/layout/radial1"/>
    <dgm:cxn modelId="{91EB5EA3-08B9-4CB5-B433-ACBA42793957}" type="presOf" srcId="{8FC54C28-FDC6-4FA7-B7AA-3C045677E7CA}" destId="{FF3FF2F1-DC4C-4992-9816-CFF0BDEC8B8F}" srcOrd="0" destOrd="0" presId="urn:microsoft.com/office/officeart/2005/8/layout/radial1"/>
    <dgm:cxn modelId="{C8ED557B-15D1-43CF-86AF-0417E2B4DE1C}" type="presOf" srcId="{509F091C-36EA-40EA-8550-66B597F50634}" destId="{FC1E98E1-2145-438C-9096-36A4B7B89C66}" srcOrd="0" destOrd="0" presId="urn:microsoft.com/office/officeart/2005/8/layout/radial1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E30C1FD0-7305-4830-AAC9-F7831C5F171D}" type="presOf" srcId="{F24D3743-3BAB-4121-937F-7A1AB8F2477A}" destId="{31C18AA7-0219-4E60-AAC2-3B485F741FC5}" srcOrd="1" destOrd="0" presId="urn:microsoft.com/office/officeart/2005/8/layout/radial1"/>
    <dgm:cxn modelId="{0B035D58-4A3E-4B92-87EC-7E5CE1DA1EE8}" srcId="{BF70AF45-7F05-453B-9B84-F6A146359D3C}" destId="{89FFD1B1-83F5-4E55-AB67-A892038B615E}" srcOrd="2" destOrd="0" parTransId="{960564C4-1CE0-4EE8-98B7-97E95C8A3DF6}" sibTransId="{4FB5A869-F3B9-4CA5-91C3-28D47C1A7F10}"/>
    <dgm:cxn modelId="{4A93F690-0947-45E2-AA1D-A6FC5D79C379}" type="presOf" srcId="{AA3266B9-B9CD-44B5-9FA8-FD6AF9F0A422}" destId="{D1625E3E-7776-4A67-BA2D-87CAD99A9478}" srcOrd="1" destOrd="0" presId="urn:microsoft.com/office/officeart/2005/8/layout/radial1"/>
    <dgm:cxn modelId="{82CCD0CE-244C-4A10-A02A-9D98646E484D}" type="presOf" srcId="{6AAFA2F3-F921-4795-9378-BA1DF61405D8}" destId="{7FF2006A-BBE7-4811-AD9F-A0283006D9D0}" srcOrd="0" destOrd="0" presId="urn:microsoft.com/office/officeart/2005/8/layout/radial1"/>
    <dgm:cxn modelId="{5E08DD34-5F17-449C-9002-3055143450AF}" type="presOf" srcId="{54328AA3-9F3B-4F40-82CA-7D6113F76455}" destId="{8580C3B2-AE4E-4448-A8FA-25A282F01A8C}" srcOrd="0" destOrd="0" presId="urn:microsoft.com/office/officeart/2005/8/layout/radial1"/>
    <dgm:cxn modelId="{8EC6AFF2-DB92-41CB-B756-4E9BF96116E5}" type="presOf" srcId="{8B9B86AB-EC1D-4A8A-A95A-D877CB66E9CE}" destId="{2F0D5512-7F2B-4293-A43F-08079AB05A5C}" srcOrd="0" destOrd="0" presId="urn:microsoft.com/office/officeart/2005/8/layout/radial1"/>
    <dgm:cxn modelId="{597AC267-8A4D-4405-897D-D042D8FD7E39}" type="presOf" srcId="{F24D3743-3BAB-4121-937F-7A1AB8F2477A}" destId="{4FE0598E-F231-440E-AEDF-ADD829DD8537}" srcOrd="0" destOrd="0" presId="urn:microsoft.com/office/officeart/2005/8/layout/radial1"/>
    <dgm:cxn modelId="{FD3C3A22-94BB-4013-9C03-3C186B2C45D8}" type="presOf" srcId="{A2B122DF-66F4-47D5-8861-25D521DE88D9}" destId="{3F1F0EA8-F0FA-4E40-840B-2B429C0563A6}" srcOrd="0" destOrd="0" presId="urn:microsoft.com/office/officeart/2005/8/layout/radial1"/>
    <dgm:cxn modelId="{9EE40A4D-4A97-43E8-A4A4-AAD655904D48}" srcId="{BF70AF45-7F05-453B-9B84-F6A146359D3C}" destId="{8FC54C28-FDC6-4FA7-B7AA-3C045677E7CA}" srcOrd="7" destOrd="0" parTransId="{54328AA3-9F3B-4F40-82CA-7D6113F76455}" sibTransId="{9BD8E2F1-F062-44FE-AF06-4E7B51F517D9}"/>
    <dgm:cxn modelId="{63EAD1FB-574C-40DB-A937-07AFBB797323}" srcId="{BF70AF45-7F05-453B-9B84-F6A146359D3C}" destId="{2A04600B-ADF7-4BE9-933C-2309B67F2DB8}" srcOrd="1" destOrd="0" parTransId="{BC4974DB-2187-4F03-8E80-1FD9F1638001}" sibTransId="{95CC6B17-9BC3-4B13-96B6-5372B8AF3CC0}"/>
    <dgm:cxn modelId="{AB3D259C-DEEE-4BE7-B08F-9EF4A5D88E3C}" srcId="{BF70AF45-7F05-453B-9B84-F6A146359D3C}" destId="{509F091C-36EA-40EA-8550-66B597F50634}" srcOrd="3" destOrd="0" parTransId="{6AAFA2F3-F921-4795-9378-BA1DF61405D8}" sibTransId="{7090D98B-B18D-462D-9A54-B16F2F0C0BA1}"/>
    <dgm:cxn modelId="{4EB7452F-A921-4CDE-A3D5-C6F6421933EE}" type="presOf" srcId="{6AAFA2F3-F921-4795-9378-BA1DF61405D8}" destId="{5505B244-A558-4D17-968C-13CB95F287A3}" srcOrd="1" destOrd="0" presId="urn:microsoft.com/office/officeart/2005/8/layout/radial1"/>
    <dgm:cxn modelId="{FAD4881A-881E-4074-BE49-C8EB4B4F4B28}" type="presOf" srcId="{01C62DA5-2A2F-436D-961C-27F71082B80A}" destId="{75CC6BAE-39E9-4090-972B-61A659C33BB4}" srcOrd="0" destOrd="0" presId="urn:microsoft.com/office/officeart/2005/8/layout/radial1"/>
    <dgm:cxn modelId="{1E3EAEAD-CBF9-4577-9FF3-77342E926BBA}" type="presParOf" srcId="{75CC6BAE-39E9-4090-972B-61A659C33BB4}" destId="{ABFEA648-EB51-4C97-8155-8AF77C290887}" srcOrd="0" destOrd="0" presId="urn:microsoft.com/office/officeart/2005/8/layout/radial1"/>
    <dgm:cxn modelId="{3C98F519-3828-485A-B903-C7249BE49E02}" type="presParOf" srcId="{75CC6BAE-39E9-4090-972B-61A659C33BB4}" destId="{4FE0598E-F231-440E-AEDF-ADD829DD8537}" srcOrd="1" destOrd="0" presId="urn:microsoft.com/office/officeart/2005/8/layout/radial1"/>
    <dgm:cxn modelId="{3781A221-E76A-4713-AD08-794462DBB247}" type="presParOf" srcId="{4FE0598E-F231-440E-AEDF-ADD829DD8537}" destId="{31C18AA7-0219-4E60-AAC2-3B485F741FC5}" srcOrd="0" destOrd="0" presId="urn:microsoft.com/office/officeart/2005/8/layout/radial1"/>
    <dgm:cxn modelId="{AEE1C0E4-17CE-4DB1-BFDB-717B263BEC45}" type="presParOf" srcId="{75CC6BAE-39E9-4090-972B-61A659C33BB4}" destId="{136D6148-FA42-4FD2-98AA-C6173C556143}" srcOrd="2" destOrd="0" presId="urn:microsoft.com/office/officeart/2005/8/layout/radial1"/>
    <dgm:cxn modelId="{67960FAA-B87F-478F-9D5C-52A75849DF15}" type="presParOf" srcId="{75CC6BAE-39E9-4090-972B-61A659C33BB4}" destId="{33867EE5-999A-42C6-B570-F44D9F110B96}" srcOrd="3" destOrd="0" presId="urn:microsoft.com/office/officeart/2005/8/layout/radial1"/>
    <dgm:cxn modelId="{B474B4AE-FD55-414C-BAEB-1FC6C4F5BD74}" type="presParOf" srcId="{33867EE5-999A-42C6-B570-F44D9F110B96}" destId="{99025BDD-4D60-47E3-9FBF-59CB9B224784}" srcOrd="0" destOrd="0" presId="urn:microsoft.com/office/officeart/2005/8/layout/radial1"/>
    <dgm:cxn modelId="{6D639CC6-83FB-4754-8C11-5B8975C60AE6}" type="presParOf" srcId="{75CC6BAE-39E9-4090-972B-61A659C33BB4}" destId="{446C2E84-25DE-440F-8CC4-BAF595CCCD03}" srcOrd="4" destOrd="0" presId="urn:microsoft.com/office/officeart/2005/8/layout/radial1"/>
    <dgm:cxn modelId="{3E813CE6-261F-4F4C-82A7-DA2ECB2214E3}" type="presParOf" srcId="{75CC6BAE-39E9-4090-972B-61A659C33BB4}" destId="{86F6C97E-1198-4A2E-AF74-4C8D29DC661A}" srcOrd="5" destOrd="0" presId="urn:microsoft.com/office/officeart/2005/8/layout/radial1"/>
    <dgm:cxn modelId="{AA9E4E87-C0CE-4666-8D4B-C9620023D6EF}" type="presParOf" srcId="{86F6C97E-1198-4A2E-AF74-4C8D29DC661A}" destId="{220067B1-FAB6-4AE2-896E-9E2D9DAF48F7}" srcOrd="0" destOrd="0" presId="urn:microsoft.com/office/officeart/2005/8/layout/radial1"/>
    <dgm:cxn modelId="{893577E7-AC12-4B30-ABB3-98A95CCD7A6A}" type="presParOf" srcId="{75CC6BAE-39E9-4090-972B-61A659C33BB4}" destId="{268012B5-09F7-43FD-B5FE-3D8301D7E718}" srcOrd="6" destOrd="0" presId="urn:microsoft.com/office/officeart/2005/8/layout/radial1"/>
    <dgm:cxn modelId="{5F22899A-F9FA-4CF5-AF48-4AE569A891CC}" type="presParOf" srcId="{75CC6BAE-39E9-4090-972B-61A659C33BB4}" destId="{7FF2006A-BBE7-4811-AD9F-A0283006D9D0}" srcOrd="7" destOrd="0" presId="urn:microsoft.com/office/officeart/2005/8/layout/radial1"/>
    <dgm:cxn modelId="{D82094BE-14F4-4AA1-891B-30E55291C084}" type="presParOf" srcId="{7FF2006A-BBE7-4811-AD9F-A0283006D9D0}" destId="{5505B244-A558-4D17-968C-13CB95F287A3}" srcOrd="0" destOrd="0" presId="urn:microsoft.com/office/officeart/2005/8/layout/radial1"/>
    <dgm:cxn modelId="{0F82C3D8-A5E2-4F94-A833-B371C1096987}" type="presParOf" srcId="{75CC6BAE-39E9-4090-972B-61A659C33BB4}" destId="{FC1E98E1-2145-438C-9096-36A4B7B89C66}" srcOrd="8" destOrd="0" presId="urn:microsoft.com/office/officeart/2005/8/layout/radial1"/>
    <dgm:cxn modelId="{F045E658-35AE-427D-BE28-41D3F551846E}" type="presParOf" srcId="{75CC6BAE-39E9-4090-972B-61A659C33BB4}" destId="{3F1F0EA8-F0FA-4E40-840B-2B429C0563A6}" srcOrd="9" destOrd="0" presId="urn:microsoft.com/office/officeart/2005/8/layout/radial1"/>
    <dgm:cxn modelId="{8CAAD01B-925D-499F-994E-689BBF3AD7D6}" type="presParOf" srcId="{3F1F0EA8-F0FA-4E40-840B-2B429C0563A6}" destId="{DDF38229-B792-49D2-A61E-33411B96F077}" srcOrd="0" destOrd="0" presId="urn:microsoft.com/office/officeart/2005/8/layout/radial1"/>
    <dgm:cxn modelId="{3E049179-8AB4-4757-8115-62A1497E6CC8}" type="presParOf" srcId="{75CC6BAE-39E9-4090-972B-61A659C33BB4}" destId="{DA5EBB3A-58C0-43ED-BD20-859BDF74198A}" srcOrd="10" destOrd="0" presId="urn:microsoft.com/office/officeart/2005/8/layout/radial1"/>
    <dgm:cxn modelId="{DA8B148B-6D74-44A9-8AE8-D0394D9DA73A}" type="presParOf" srcId="{75CC6BAE-39E9-4090-972B-61A659C33BB4}" destId="{37630B21-9815-4832-8A8C-6A64D98EC327}" srcOrd="11" destOrd="0" presId="urn:microsoft.com/office/officeart/2005/8/layout/radial1"/>
    <dgm:cxn modelId="{50CE1D68-383B-47AC-975A-78E04E8AA498}" type="presParOf" srcId="{37630B21-9815-4832-8A8C-6A64D98EC327}" destId="{52195A7F-7979-4EBE-B7E5-FF885784393D}" srcOrd="0" destOrd="0" presId="urn:microsoft.com/office/officeart/2005/8/layout/radial1"/>
    <dgm:cxn modelId="{937AD565-CDF7-43AB-8564-E016CCA6E9AD}" type="presParOf" srcId="{75CC6BAE-39E9-4090-972B-61A659C33BB4}" destId="{0B96546F-0914-44B8-B82C-787D1EE6A34B}" srcOrd="12" destOrd="0" presId="urn:microsoft.com/office/officeart/2005/8/layout/radial1"/>
    <dgm:cxn modelId="{088E92CC-0BCB-4431-AF59-5688C409FA85}" type="presParOf" srcId="{75CC6BAE-39E9-4090-972B-61A659C33BB4}" destId="{50BE10EB-F8CC-4ECF-A921-5BD61E56F110}" srcOrd="13" destOrd="0" presId="urn:microsoft.com/office/officeart/2005/8/layout/radial1"/>
    <dgm:cxn modelId="{B4D80524-3763-40E5-BD4A-A2DC31DA2A36}" type="presParOf" srcId="{50BE10EB-F8CC-4ECF-A921-5BD61E56F110}" destId="{D1625E3E-7776-4A67-BA2D-87CAD99A9478}" srcOrd="0" destOrd="0" presId="urn:microsoft.com/office/officeart/2005/8/layout/radial1"/>
    <dgm:cxn modelId="{70CE4E68-BF6F-4D2C-B2E6-B7C74F3318E8}" type="presParOf" srcId="{75CC6BAE-39E9-4090-972B-61A659C33BB4}" destId="{2F0D5512-7F2B-4293-A43F-08079AB05A5C}" srcOrd="14" destOrd="0" presId="urn:microsoft.com/office/officeart/2005/8/layout/radial1"/>
    <dgm:cxn modelId="{4DDD8DC8-12EC-4C9F-9AA2-C224514317A4}" type="presParOf" srcId="{75CC6BAE-39E9-4090-972B-61A659C33BB4}" destId="{8580C3B2-AE4E-4448-A8FA-25A282F01A8C}" srcOrd="15" destOrd="0" presId="urn:microsoft.com/office/officeart/2005/8/layout/radial1"/>
    <dgm:cxn modelId="{025E2A57-C4E4-42A3-B3DF-C05A8408FA2C}" type="presParOf" srcId="{8580C3B2-AE4E-4448-A8FA-25A282F01A8C}" destId="{80DA74A8-A896-49BB-8265-612A2055C9B9}" srcOrd="0" destOrd="0" presId="urn:microsoft.com/office/officeart/2005/8/layout/radial1"/>
    <dgm:cxn modelId="{2384E408-C9EA-4565-B3DE-5D257F8F1899}" type="presParOf" srcId="{75CC6BAE-39E9-4090-972B-61A659C33BB4}" destId="{FF3FF2F1-DC4C-4992-9816-CFF0BDEC8B8F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BAD1E-5C53-402C-B74C-1F6A17D1F4CC}">
      <dsp:nvSpPr>
        <dsp:cNvPr id="0" name=""/>
        <dsp:cNvSpPr/>
      </dsp:nvSpPr>
      <dsp:spPr>
        <a:xfrm>
          <a:off x="907560" y="201679"/>
          <a:ext cx="1797718" cy="17977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B7000-6A42-42A3-AA16-14866B475B0A}">
      <dsp:nvSpPr>
        <dsp:cNvPr id="0" name=""/>
        <dsp:cNvSpPr/>
      </dsp:nvSpPr>
      <dsp:spPr>
        <a:xfrm>
          <a:off x="1222448" y="1313029"/>
          <a:ext cx="1150539" cy="593247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1222448" y="1313029"/>
        <a:ext cx="1150539" cy="593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EA648-EB51-4C97-8155-8AF77C290887}">
      <dsp:nvSpPr>
        <dsp:cNvPr id="0" name=""/>
        <dsp:cNvSpPr/>
      </dsp:nvSpPr>
      <dsp:spPr>
        <a:xfrm>
          <a:off x="2344222" y="2317078"/>
          <a:ext cx="1189753" cy="1189753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rtlCol="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noProof="0" dirty="0"/>
        </a:p>
      </dsp:txBody>
      <dsp:txXfrm>
        <a:off x="2518457" y="2491313"/>
        <a:ext cx="841283" cy="841283"/>
      </dsp:txXfrm>
    </dsp:sp>
    <dsp:sp modelId="{4FE0598E-F231-440E-AEDF-ADD829DD8537}">
      <dsp:nvSpPr>
        <dsp:cNvPr id="0" name=""/>
        <dsp:cNvSpPr/>
      </dsp:nvSpPr>
      <dsp:spPr>
        <a:xfrm rot="19326266">
          <a:off x="3136238" y="1738254"/>
          <a:ext cx="2582612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2582612" y="15161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noProof="0" dirty="0"/>
        </a:p>
      </dsp:txBody>
      <dsp:txXfrm>
        <a:off x="4362980" y="1688850"/>
        <a:ext cx="129130" cy="129130"/>
      </dsp:txXfrm>
    </dsp:sp>
    <dsp:sp modelId="{136D6148-FA42-4FD2-98AA-C6173C556143}">
      <dsp:nvSpPr>
        <dsp:cNvPr id="0" name=""/>
        <dsp:cNvSpPr/>
      </dsp:nvSpPr>
      <dsp:spPr>
        <a:xfrm>
          <a:off x="5321115" y="0"/>
          <a:ext cx="1189753" cy="1189753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rtlCol="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noProof="0" dirty="0"/>
        </a:p>
      </dsp:txBody>
      <dsp:txXfrm>
        <a:off x="5495350" y="174235"/>
        <a:ext cx="841283" cy="841283"/>
      </dsp:txXfrm>
    </dsp:sp>
    <dsp:sp modelId="{33867EE5-999A-42C6-B570-F44D9F110B96}">
      <dsp:nvSpPr>
        <dsp:cNvPr id="0" name=""/>
        <dsp:cNvSpPr/>
      </dsp:nvSpPr>
      <dsp:spPr>
        <a:xfrm rot="20564637">
          <a:off x="3499596" y="2670221"/>
          <a:ext cx="337829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337829" y="15161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noProof="0" dirty="0"/>
        </a:p>
      </dsp:txBody>
      <dsp:txXfrm>
        <a:off x="3660065" y="2676936"/>
        <a:ext cx="16891" cy="16891"/>
      </dsp:txXfrm>
    </dsp:sp>
    <dsp:sp modelId="{446C2E84-25DE-440F-8CC4-BAF595CCCD03}">
      <dsp:nvSpPr>
        <dsp:cNvPr id="0" name=""/>
        <dsp:cNvSpPr/>
      </dsp:nvSpPr>
      <dsp:spPr>
        <a:xfrm>
          <a:off x="3803046" y="1863932"/>
          <a:ext cx="1189753" cy="1189753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FFC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rtlCol="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noProof="0" dirty="0"/>
        </a:p>
      </dsp:txBody>
      <dsp:txXfrm>
        <a:off x="3977281" y="2038167"/>
        <a:ext cx="841283" cy="841283"/>
      </dsp:txXfrm>
    </dsp:sp>
    <dsp:sp modelId="{86F6C97E-1198-4A2E-AF74-4C8D29DC661A}">
      <dsp:nvSpPr>
        <dsp:cNvPr id="0" name=""/>
        <dsp:cNvSpPr/>
      </dsp:nvSpPr>
      <dsp:spPr>
        <a:xfrm rot="20578301">
          <a:off x="3469240" y="2464372"/>
          <a:ext cx="1763503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1763503" y="15161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noProof="0" dirty="0"/>
        </a:p>
      </dsp:txBody>
      <dsp:txXfrm>
        <a:off x="4306904" y="2435445"/>
        <a:ext cx="88175" cy="88175"/>
      </dsp:txXfrm>
    </dsp:sp>
    <dsp:sp modelId="{268012B5-09F7-43FD-B5FE-3D8301D7E718}">
      <dsp:nvSpPr>
        <dsp:cNvPr id="0" name=""/>
        <dsp:cNvSpPr/>
      </dsp:nvSpPr>
      <dsp:spPr>
        <a:xfrm>
          <a:off x="5168008" y="1452234"/>
          <a:ext cx="1189753" cy="1189753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rtlCol="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noProof="0" dirty="0"/>
        </a:p>
      </dsp:txBody>
      <dsp:txXfrm>
        <a:off x="5342243" y="1626469"/>
        <a:ext cx="841283" cy="841283"/>
      </dsp:txXfrm>
    </dsp:sp>
    <dsp:sp modelId="{7FF2006A-BBE7-4811-AD9F-A0283006D9D0}">
      <dsp:nvSpPr>
        <dsp:cNvPr id="0" name=""/>
        <dsp:cNvSpPr/>
      </dsp:nvSpPr>
      <dsp:spPr>
        <a:xfrm rot="1632810">
          <a:off x="3405684" y="3426812"/>
          <a:ext cx="1128241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1128241" y="15161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41599" y="3413767"/>
        <a:ext cx="56412" cy="56412"/>
      </dsp:txXfrm>
    </dsp:sp>
    <dsp:sp modelId="{FC1E98E1-2145-438C-9096-36A4B7B89C66}">
      <dsp:nvSpPr>
        <dsp:cNvPr id="0" name=""/>
        <dsp:cNvSpPr/>
      </dsp:nvSpPr>
      <dsp:spPr>
        <a:xfrm>
          <a:off x="4405634" y="3377114"/>
          <a:ext cx="1189753" cy="1189753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B05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rtlCol="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noProof="0" dirty="0"/>
        </a:p>
      </dsp:txBody>
      <dsp:txXfrm>
        <a:off x="4579869" y="3551349"/>
        <a:ext cx="841283" cy="841283"/>
      </dsp:txXfrm>
    </dsp:sp>
    <dsp:sp modelId="{3F1F0EA8-F0FA-4E40-840B-2B429C0563A6}">
      <dsp:nvSpPr>
        <dsp:cNvPr id="0" name=""/>
        <dsp:cNvSpPr/>
      </dsp:nvSpPr>
      <dsp:spPr>
        <a:xfrm rot="617195">
          <a:off x="3506379" y="3203379"/>
          <a:ext cx="2243999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2243999" y="15161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noProof="0" dirty="0"/>
        </a:p>
      </dsp:txBody>
      <dsp:txXfrm>
        <a:off x="4572279" y="3162440"/>
        <a:ext cx="112199" cy="112199"/>
      </dsp:txXfrm>
    </dsp:sp>
    <dsp:sp modelId="{DA5EBB3A-58C0-43ED-BD20-859BDF74198A}">
      <dsp:nvSpPr>
        <dsp:cNvPr id="0" name=""/>
        <dsp:cNvSpPr/>
      </dsp:nvSpPr>
      <dsp:spPr>
        <a:xfrm>
          <a:off x="5722783" y="2930249"/>
          <a:ext cx="1189753" cy="1189753"/>
        </a:xfrm>
        <a:prstGeom prst="ellipse">
          <a:avLst/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92D05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rtlCol="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noProof="0" dirty="0"/>
        </a:p>
      </dsp:txBody>
      <dsp:txXfrm>
        <a:off x="5897018" y="3104484"/>
        <a:ext cx="841283" cy="841283"/>
      </dsp:txXfrm>
    </dsp:sp>
    <dsp:sp modelId="{37630B21-9815-4832-8A8C-6A64D98EC327}">
      <dsp:nvSpPr>
        <dsp:cNvPr id="0" name=""/>
        <dsp:cNvSpPr/>
      </dsp:nvSpPr>
      <dsp:spPr>
        <a:xfrm rot="3677169">
          <a:off x="3086192" y="3652655"/>
          <a:ext cx="533931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533931" y="15161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39810" y="3654468"/>
        <a:ext cx="26696" cy="26696"/>
      </dsp:txXfrm>
    </dsp:sp>
    <dsp:sp modelId="{0B96546F-0914-44B8-B82C-787D1EE6A34B}">
      <dsp:nvSpPr>
        <dsp:cNvPr id="0" name=""/>
        <dsp:cNvSpPr/>
      </dsp:nvSpPr>
      <dsp:spPr>
        <a:xfrm>
          <a:off x="3172341" y="3828802"/>
          <a:ext cx="1189753" cy="1189753"/>
        </a:xfrm>
        <a:prstGeom prst="ellipse">
          <a:avLst/>
        </a:prstGeom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rtlCol="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noProof="0" dirty="0"/>
        </a:p>
      </dsp:txBody>
      <dsp:txXfrm>
        <a:off x="3346576" y="4003037"/>
        <a:ext cx="841283" cy="841283"/>
      </dsp:txXfrm>
    </dsp:sp>
    <dsp:sp modelId="{50BE10EB-F8CC-4ECF-A921-5BD61E56F110}">
      <dsp:nvSpPr>
        <dsp:cNvPr id="0" name=""/>
        <dsp:cNvSpPr/>
      </dsp:nvSpPr>
      <dsp:spPr>
        <a:xfrm rot="13061051">
          <a:off x="2009524" y="2376578"/>
          <a:ext cx="512220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512220" y="15161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252828" y="2378934"/>
        <a:ext cx="25611" cy="25611"/>
      </dsp:txXfrm>
    </dsp:sp>
    <dsp:sp modelId="{2F0D5512-7F2B-4293-A43F-08079AB05A5C}">
      <dsp:nvSpPr>
        <dsp:cNvPr id="0" name=""/>
        <dsp:cNvSpPr/>
      </dsp:nvSpPr>
      <dsp:spPr>
        <a:xfrm>
          <a:off x="1125385" y="1454323"/>
          <a:ext cx="1070968" cy="940535"/>
        </a:xfrm>
        <a:prstGeom prst="ellipse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7030A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05" tIns="27305" rIns="27305" bIns="27305" numCol="1" spcCol="1270" rtlCol="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noProof="0" dirty="0"/>
        </a:p>
      </dsp:txBody>
      <dsp:txXfrm>
        <a:off x="1282225" y="1592061"/>
        <a:ext cx="757288" cy="665059"/>
      </dsp:txXfrm>
    </dsp:sp>
    <dsp:sp modelId="{8580C3B2-AE4E-4448-A8FA-25A282F01A8C}">
      <dsp:nvSpPr>
        <dsp:cNvPr id="0" name=""/>
        <dsp:cNvSpPr/>
      </dsp:nvSpPr>
      <dsp:spPr>
        <a:xfrm rot="13913858">
          <a:off x="1153222" y="1738254"/>
          <a:ext cx="1754776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1754776" y="15161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1986741" y="1709546"/>
        <a:ext cx="87738" cy="87738"/>
      </dsp:txXfrm>
    </dsp:sp>
    <dsp:sp modelId="{FF3FF2F1-DC4C-4992-9816-CFF0BDEC8B8F}">
      <dsp:nvSpPr>
        <dsp:cNvPr id="0" name=""/>
        <dsp:cNvSpPr/>
      </dsp:nvSpPr>
      <dsp:spPr>
        <a:xfrm>
          <a:off x="527246" y="0"/>
          <a:ext cx="1189753" cy="1189753"/>
        </a:xfrm>
        <a:prstGeom prst="ellipse">
          <a:avLst/>
        </a:prstGeom>
        <a:blipFill dpi="0" rotWithShape="0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rgbClr val="7030A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rtlCol="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noProof="0" dirty="0"/>
        </a:p>
      </dsp:txBody>
      <dsp:txXfrm>
        <a:off x="701481" y="174235"/>
        <a:ext cx="841283" cy="841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19AB1F-E1EC-4FC6-9B29-DB9D6359327D}" type="datetime1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910782-FDC2-4F7C-A018-7A502E508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86C1DB-C31C-4750-90FE-476AC002B3F4}" type="datetime1">
              <a:rPr lang="ru-RU" noProof="0" smtClean="0"/>
              <a:t>10.02.2025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936D52-512B-47DE-BC94-6C88A56CE98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C936D52-512B-47DE-BC94-6C88A56CE9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2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936D52-512B-47DE-BC94-6C88A56CE9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72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936D52-512B-47DE-BC94-6C88A56CE9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7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936D52-512B-47DE-BC94-6C88A56CE9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936D52-512B-47DE-BC94-6C88A56CE9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936D52-512B-47DE-BC94-6C88A56CE9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722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936D52-512B-47DE-BC94-6C88A56CE9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22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936D52-512B-47DE-BC94-6C88A56CE9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936D52-512B-47DE-BC94-6C88A56CE9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 userDrawn="1"/>
        </p:nvGrpSpPr>
        <p:grpSpPr bwMode="ltGray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Прямоугольник 13"/>
            <p:cNvSpPr/>
            <p:nvPr/>
          </p:nvSpPr>
          <p:spPr bwMode="ltGray"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" name="Овал 2"/>
            <p:cNvSpPr>
              <a:spLocks noChangeArrowheads="1"/>
            </p:cNvSpPr>
            <p:nvPr/>
          </p:nvSpPr>
          <p:spPr bwMode="ltGray">
            <a:xfrm flipH="1">
              <a:off x="9045819" y="16002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algn="ctr" rtl="0" eaLnBrk="1" hangingPunct="1"/>
              <a:endParaRPr lang="ru-RU" sz="2400" noProof="0" dirty="0">
                <a:latin typeface="Times New Roman" charset="0"/>
              </a:endParaRPr>
            </a:p>
          </p:txBody>
        </p:sp>
        <p:sp>
          <p:nvSpPr>
            <p:cNvPr id="9" name="Овал 3"/>
            <p:cNvSpPr>
              <a:spLocks noChangeArrowheads="1"/>
            </p:cNvSpPr>
            <p:nvPr/>
          </p:nvSpPr>
          <p:spPr bwMode="ltGray">
            <a:xfrm flipH="1">
              <a:off x="7255119" y="16002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algn="ctr" rtl="0" eaLnBrk="1" hangingPunct="1"/>
              <a:endParaRPr lang="ru-RU" sz="2400" noProof="0" dirty="0">
                <a:latin typeface="Times New Roman" charset="0"/>
              </a:endParaRPr>
            </a:p>
          </p:txBody>
        </p:sp>
        <p:sp>
          <p:nvSpPr>
            <p:cNvPr id="10" name="Овал 4"/>
            <p:cNvSpPr>
              <a:spLocks noChangeArrowheads="1"/>
            </p:cNvSpPr>
            <p:nvPr/>
          </p:nvSpPr>
          <p:spPr bwMode="ltGray">
            <a:xfrm flipH="1">
              <a:off x="5464419" y="160020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 eaLnBrk="1" hangingPunct="1"/>
              <a:endParaRPr lang="ru-RU" sz="2400" noProof="0" dirty="0">
                <a:latin typeface="Times New Roman" charset="0"/>
              </a:endParaRPr>
            </a:p>
          </p:txBody>
        </p:sp>
        <p:sp>
          <p:nvSpPr>
            <p:cNvPr id="11" name="Овал 5"/>
            <p:cNvSpPr>
              <a:spLocks noChangeArrowheads="1"/>
            </p:cNvSpPr>
            <p:nvPr/>
          </p:nvSpPr>
          <p:spPr bwMode="ltGray">
            <a:xfrm flipH="1">
              <a:off x="5464419" y="32766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algn="ctr" rtl="0" eaLnBrk="1" hangingPunct="1"/>
              <a:endParaRPr lang="ru-RU" sz="2400" noProof="0" dirty="0">
                <a:latin typeface="Times New Roman" charset="0"/>
              </a:endParaRPr>
            </a:p>
          </p:txBody>
        </p:sp>
        <p:sp>
          <p:nvSpPr>
            <p:cNvPr id="12" name="Овал 6"/>
            <p:cNvSpPr>
              <a:spLocks noChangeArrowheads="1"/>
            </p:cNvSpPr>
            <p:nvPr/>
          </p:nvSpPr>
          <p:spPr bwMode="ltGray">
            <a:xfrm flipH="1">
              <a:off x="3732457" y="32766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algn="ctr" rtl="0" eaLnBrk="1" hangingPunct="1"/>
              <a:endParaRPr lang="ru-RU" sz="2400" noProof="0" dirty="0">
                <a:latin typeface="Times New Roman" charset="0"/>
              </a:endParaRPr>
            </a:p>
          </p:txBody>
        </p:sp>
        <p:sp>
          <p:nvSpPr>
            <p:cNvPr id="13" name="Овал 7"/>
            <p:cNvSpPr>
              <a:spLocks noChangeArrowheads="1"/>
            </p:cNvSpPr>
            <p:nvPr/>
          </p:nvSpPr>
          <p:spPr bwMode="ltGray">
            <a:xfrm flipH="1">
              <a:off x="9045819" y="327660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 eaLnBrk="1" hangingPunct="1"/>
              <a:endParaRPr lang="ru-RU" sz="2400" noProof="0" dirty="0">
                <a:latin typeface="Times New Roman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 b="1" i="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64D3DE-AF02-4808-B959-789F8CC7838D}" type="datetime1">
              <a:rPr lang="ru-RU" noProof="0" smtClean="0"/>
              <a:t>10.02.2025</a:t>
            </a:fld>
            <a:endParaRPr lang="ru-RU" noProof="0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62155A9-2BEA-4E1A-A809-3AB570F0F12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975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9417DC-7C47-40AF-823C-DA24E74F923F}" type="datetime1">
              <a:rPr lang="ru-RU" noProof="0" smtClean="0"/>
              <a:t>10.02.2025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62155A9-2BEA-4E1A-A809-3AB570F0F12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069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33A7C3-9162-4CB6-AC17-DFF39E9C0F7B}" type="datetime1">
              <a:rPr lang="ru-RU" noProof="0" smtClean="0"/>
              <a:t>10.02.2025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62155A9-2BEA-4E1A-A809-3AB570F0F12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760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36CA4C79-44E3-42DD-899F-9EAB6FE2A3C1}" type="datetime1">
              <a:rPr lang="ru-RU" noProof="0" smtClean="0"/>
              <a:t>10.02.2025</a:t>
            </a:fld>
            <a:endParaRPr lang="ru-RU" noProof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62155A9-2BEA-4E1A-A809-3AB570F0F12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872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D392BF-3CD1-4A05-AC6D-1FE4854007F4}" type="datetime1">
              <a:rPr lang="ru-RU" noProof="0" smtClean="0"/>
              <a:t>10.02.2025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62155A9-2BEA-4E1A-A809-3AB570F0F12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123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Дата 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2AB85C-E394-43B6-9094-3E87FCE09B69}" type="datetime1">
              <a:rPr lang="ru-RU" noProof="0" smtClean="0"/>
              <a:t>10.02.2025</a:t>
            </a:fld>
            <a:endParaRPr lang="ru-RU" noProof="0"/>
          </a:p>
        </p:txBody>
      </p:sp>
      <p:sp>
        <p:nvSpPr>
          <p:cNvPr id="9" name="Нижний колонтитул 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62155A9-2BEA-4E1A-A809-3AB570F0F12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80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3D67B6-5AB7-4FBA-9B44-CF3A8BF0053E}" type="datetime1">
              <a:rPr lang="ru-RU" noProof="0" smtClean="0"/>
              <a:t>10.02.2025</a:t>
            </a:fld>
            <a:endParaRPr lang="ru-RU" noProof="0"/>
          </a:p>
        </p:txBody>
      </p:sp>
      <p:sp>
        <p:nvSpPr>
          <p:cNvPr id="11" name="Нижний колонтитул 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2" name="Номер слайда 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62155A9-2BEA-4E1A-A809-3AB570F0F12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18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6CC55B-B7FB-4747-B3DF-C01C2DE04434}" type="datetime1">
              <a:rPr lang="ru-RU" noProof="0" smtClean="0"/>
              <a:t>10.02.2025</a:t>
            </a:fld>
            <a:endParaRPr lang="ru-RU" noProof="0"/>
          </a:p>
        </p:txBody>
      </p:sp>
      <p:sp>
        <p:nvSpPr>
          <p:cNvPr id="7" name="Нижний колонтитул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62155A9-2BEA-4E1A-A809-3AB570F0F12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25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303DE9-A157-46E2-B9FB-7F54FC15F00D}" type="datetime1">
              <a:rPr lang="ru-RU" noProof="0" smtClean="0"/>
              <a:t>10.02.2025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62155A9-2BEA-4E1A-A809-3AB570F0F12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76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338138" indent="-338138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Дата 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B73D8E-72FA-43A3-8DC1-EA28E253E81B}" type="datetime1">
              <a:rPr lang="ru-RU" noProof="0" smtClean="0"/>
              <a:t>10.02.2025</a:t>
            </a:fld>
            <a:endParaRPr lang="ru-RU" noProof="0"/>
          </a:p>
        </p:txBody>
      </p:sp>
      <p:sp>
        <p:nvSpPr>
          <p:cNvPr id="9" name="Нижний колонтитул 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62155A9-2BEA-4E1A-A809-3AB570F0F12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643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Дата 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85C58A-5413-4AD5-9FAB-3596A514D6B4}" type="datetime1">
              <a:rPr lang="ru-RU" noProof="0" smtClean="0"/>
              <a:t>10.02.2025</a:t>
            </a:fld>
            <a:endParaRPr lang="ru-RU" noProof="0"/>
          </a:p>
        </p:txBody>
      </p:sp>
      <p:sp>
        <p:nvSpPr>
          <p:cNvPr id="9" name="Нижний колонтитул 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62155A9-2BEA-4E1A-A809-3AB570F0F12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534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 20"/>
          <p:cNvGrpSpPr/>
          <p:nvPr userDrawn="1"/>
        </p:nvGrpSpPr>
        <p:grpSpPr>
          <a:xfrm>
            <a:off x="1860687" y="450998"/>
            <a:ext cx="7620000" cy="1139952"/>
            <a:chOff x="1860687" y="450998"/>
            <a:chExt cx="7620000" cy="1139952"/>
          </a:xfrm>
        </p:grpSpPr>
        <p:pic>
          <p:nvPicPr>
            <p:cNvPr id="22" name="Рисунок 21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860687" y="450998"/>
              <a:ext cx="7620000" cy="1139952"/>
            </a:xfrm>
            <a:prstGeom prst="rect">
              <a:avLst/>
            </a:prstGeom>
          </p:spPr>
        </p:pic>
        <p:grpSp>
          <p:nvGrpSpPr>
            <p:cNvPr id="23" name="Группа 22"/>
            <p:cNvGrpSpPr/>
            <p:nvPr userDrawn="1"/>
          </p:nvGrpSpPr>
          <p:grpSpPr>
            <a:xfrm>
              <a:off x="1860687" y="450998"/>
              <a:ext cx="7615237" cy="1106488"/>
              <a:chOff x="1891518" y="519806"/>
              <a:chExt cx="7615237" cy="1106488"/>
            </a:xfrm>
          </p:grpSpPr>
          <p:sp>
            <p:nvSpPr>
              <p:cNvPr id="24" name="Овал 6"/>
              <p:cNvSpPr>
                <a:spLocks noChangeArrowheads="1"/>
              </p:cNvSpPr>
              <p:nvPr/>
            </p:nvSpPr>
            <p:spPr bwMode="hidden">
              <a:xfrm flipH="1">
                <a:off x="5688818" y="519806"/>
                <a:ext cx="1104900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 rtlCol="0" anchor="ctr"/>
              <a:lstStyle/>
              <a:p>
                <a:pPr algn="ctr" rtl="0" eaLnBrk="1" hangingPunct="1"/>
                <a:endParaRPr lang="ru-RU" sz="2400" noProof="0" dirty="0">
                  <a:latin typeface="Times New Roman" charset="0"/>
                </a:endParaRPr>
              </a:p>
            </p:txBody>
          </p:sp>
          <p:sp>
            <p:nvSpPr>
              <p:cNvPr id="25" name="Овал 7"/>
              <p:cNvSpPr>
                <a:spLocks noChangeArrowheads="1"/>
              </p:cNvSpPr>
              <p:nvPr/>
            </p:nvSpPr>
            <p:spPr bwMode="hidden">
              <a:xfrm flipH="1">
                <a:off x="8403443" y="519806"/>
                <a:ext cx="1103312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 rtlCol="0" anchor="ctr"/>
              <a:lstStyle/>
              <a:p>
                <a:pPr algn="ctr" rtl="0" eaLnBrk="1" hangingPunct="1"/>
                <a:endParaRPr lang="ru-RU" sz="2400" noProof="0" dirty="0">
                  <a:latin typeface="Times New Roman" charset="0"/>
                </a:endParaRPr>
              </a:p>
            </p:txBody>
          </p:sp>
          <p:sp>
            <p:nvSpPr>
              <p:cNvPr id="26" name="Овал 8"/>
              <p:cNvSpPr>
                <a:spLocks noChangeArrowheads="1"/>
              </p:cNvSpPr>
              <p:nvPr/>
            </p:nvSpPr>
            <p:spPr bwMode="hidden">
              <a:xfrm flipH="1">
                <a:off x="1891518" y="521394"/>
                <a:ext cx="1103312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 rtlCol="0" anchor="ctr"/>
              <a:lstStyle/>
              <a:p>
                <a:pPr algn="ctr" rtl="0" eaLnBrk="1" hangingPunct="1"/>
                <a:endParaRPr lang="ru-RU" sz="2400" noProof="0" dirty="0">
                  <a:latin typeface="Times New Roman" charset="0"/>
                </a:endParaRPr>
              </a:p>
            </p:txBody>
          </p:sp>
          <p:sp>
            <p:nvSpPr>
              <p:cNvPr id="27" name="Овал 9"/>
              <p:cNvSpPr>
                <a:spLocks noChangeArrowheads="1"/>
              </p:cNvSpPr>
              <p:nvPr/>
            </p:nvSpPr>
            <p:spPr bwMode="hidden">
              <a:xfrm flipH="1">
                <a:off x="7144555" y="519806"/>
                <a:ext cx="1103312" cy="110490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0E0F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pPr algn="ctr" rtl="0" eaLnBrk="1" hangingPunct="1"/>
                <a:endParaRPr lang="ru-RU" sz="2400" noProof="0" dirty="0">
                  <a:latin typeface="Times New Roman" charset="0"/>
                </a:endParaRPr>
              </a:p>
            </p:txBody>
          </p:sp>
          <p:sp>
            <p:nvSpPr>
              <p:cNvPr id="28" name="Овал 10"/>
              <p:cNvSpPr>
                <a:spLocks noChangeArrowheads="1"/>
              </p:cNvSpPr>
              <p:nvPr/>
            </p:nvSpPr>
            <p:spPr bwMode="hidden">
              <a:xfrm flipH="1">
                <a:off x="3178980" y="519806"/>
                <a:ext cx="1103312" cy="110490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pPr algn="ctr" rtl="0" eaLnBrk="1" hangingPunct="1"/>
                <a:endParaRPr lang="ru-RU" sz="2400" noProof="0" dirty="0">
                  <a:latin typeface="Times New Roman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  <a:p>
            <a:pPr lvl="8" rtl="0"/>
            <a:endParaRPr lang="ru-RU" noProof="0" dirty="0"/>
          </a:p>
        </p:txBody>
      </p:sp>
      <p:sp>
        <p:nvSpPr>
          <p:cNvPr id="31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61A2C637-D204-43F7-AA0D-BA606A7221AE}" type="datetime1">
              <a:rPr lang="ru-RU" noProof="0" smtClean="0"/>
              <a:t>10.02.2025</a:t>
            </a:fld>
            <a:endParaRPr lang="ru-RU" noProof="0" dirty="0"/>
          </a:p>
        </p:txBody>
      </p:sp>
      <p:sp>
        <p:nvSpPr>
          <p:cNvPr id="3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62155A9-2BEA-4E1A-A809-3AB570F0F12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0">
          <a:ln w="22225">
            <a:solidFill>
              <a:schemeClr val="tx2"/>
            </a:solidFill>
            <a:prstDash val="solid"/>
          </a:ln>
          <a:solidFill>
            <a:schemeClr val="tx2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>
            <a:lumMod val="75000"/>
          </a:schemeClr>
        </a:buClr>
        <a:buSzPct val="70000"/>
        <a:buFont typeface="Wingdings" panose="05000000000000000000" pitchFamily="2" charset="2"/>
        <a:buChar char="¤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>
            <a:lumMod val="75000"/>
          </a:schemeClr>
        </a:buClr>
        <a:buSzPct val="70000"/>
        <a:buFont typeface="Wingdings" panose="05000000000000000000" pitchFamily="2" charset="2"/>
        <a:buChar char="¤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" panose="05000000000000000000" pitchFamily="2" charset="2"/>
        <a:buChar char="¤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6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6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Безбар’єрний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маршрут</a:t>
            </a: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err="1" smtClean="0"/>
              <a:t>Личківської</a:t>
            </a:r>
            <a:r>
              <a:rPr lang="ru-RU" dirty="0" smtClean="0"/>
              <a:t> </a:t>
            </a:r>
            <a:r>
              <a:rPr lang="ru-RU" dirty="0" err="1" smtClean="0"/>
              <a:t>територіальної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 </a:t>
            </a:r>
            <a:r>
              <a:rPr lang="ru-RU" dirty="0" err="1" smtClean="0"/>
              <a:t>Дніпропетровської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88724433"/>
              </p:ext>
            </p:extLst>
          </p:nvPr>
        </p:nvGraphicFramePr>
        <p:xfrm>
          <a:off x="772886" y="115389"/>
          <a:ext cx="3595437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28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0659"/>
            <a:ext cx="10515600" cy="1325563"/>
          </a:xfrm>
        </p:spPr>
        <p:txBody>
          <a:bodyPr/>
          <a:lstStyle/>
          <a:p>
            <a:r>
              <a:rPr lang="uk-UA" sz="2800" b="1" dirty="0"/>
              <a:t>Деталізація </a:t>
            </a:r>
            <a:r>
              <a:rPr lang="uk-UA" sz="2800" b="1" dirty="0" smtClean="0"/>
              <a:t>схеми </a:t>
            </a:r>
            <a:r>
              <a:rPr lang="uk-UA" sz="2800" b="1" dirty="0"/>
              <a:t>безбар’єрного маршруту. </a:t>
            </a:r>
            <a:endParaRPr lang="en-US" sz="28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838200" y="1833518"/>
            <a:ext cx="10515600" cy="8513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000" dirty="0" smtClean="0"/>
              <a:t>Транспортна інфраструктура </a:t>
            </a:r>
            <a:r>
              <a:rPr lang="uk-UA" sz="2000" dirty="0" smtClean="0"/>
              <a:t>(</a:t>
            </a:r>
            <a:r>
              <a:rPr lang="ru-RU" dirty="0" err="1"/>
              <a:t>Облаштування</a:t>
            </a:r>
            <a:r>
              <a:rPr lang="ru-RU" dirty="0"/>
              <a:t> </a:t>
            </a:r>
            <a:r>
              <a:rPr lang="ru-RU" dirty="0" err="1"/>
              <a:t>пішохідних</a:t>
            </a:r>
            <a:r>
              <a:rPr lang="ru-RU" dirty="0"/>
              <a:t>  </a:t>
            </a:r>
            <a:r>
              <a:rPr lang="ru-RU" dirty="0" err="1"/>
              <a:t>переходів</a:t>
            </a:r>
            <a:r>
              <a:rPr lang="ru-RU" dirty="0"/>
              <a:t> та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тактильних</a:t>
            </a:r>
            <a:r>
              <a:rPr lang="ru-RU" dirty="0"/>
              <a:t> </a:t>
            </a:r>
            <a:r>
              <a:rPr lang="ru-RU" dirty="0" err="1"/>
              <a:t>смуг</a:t>
            </a:r>
            <a:r>
              <a:rPr lang="ru-RU" dirty="0"/>
              <a:t> разом з </a:t>
            </a:r>
            <a:r>
              <a:rPr lang="ru-RU" dirty="0" err="1"/>
              <a:t>аудіо</a:t>
            </a:r>
            <a:r>
              <a:rPr lang="ru-RU" dirty="0"/>
              <a:t> </a:t>
            </a:r>
            <a:r>
              <a:rPr lang="ru-RU" dirty="0" err="1" smtClean="0"/>
              <a:t>супроводом</a:t>
            </a:r>
            <a:r>
              <a:rPr lang="uk-UA" sz="2000" dirty="0" smtClean="0"/>
              <a:t>)</a:t>
            </a:r>
            <a:endParaRPr lang="en-US" sz="20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838200" y="2821515"/>
            <a:ext cx="4984630" cy="37179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</a:t>
            </a:r>
            <a:endParaRPr lang="en-US" dirty="0"/>
          </a:p>
        </p:txBody>
      </p:sp>
      <p:sp>
        <p:nvSpPr>
          <p:cNvPr id="8" name="Прямокутник 7"/>
          <p:cNvSpPr/>
          <p:nvPr/>
        </p:nvSpPr>
        <p:spPr>
          <a:xfrm>
            <a:off x="6369170" y="2821514"/>
            <a:ext cx="4984630" cy="371798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після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1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Заходи з облаштування </a:t>
            </a:r>
            <a:r>
              <a:rPr lang="uk-UA" dirty="0" err="1"/>
              <a:t>безбар'єрного</a:t>
            </a:r>
            <a:r>
              <a:rPr lang="uk-UA" dirty="0"/>
              <a:t> маршруту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7166338"/>
              </p:ext>
            </p:extLst>
          </p:nvPr>
        </p:nvGraphicFramePr>
        <p:xfrm>
          <a:off x="1567542" y="1825625"/>
          <a:ext cx="9786258" cy="40388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6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00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Заходи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Фінансування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028"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Предмет 1</a:t>
                      </a:r>
                    </a:p>
                  </a:txBody>
                  <a:tcPr marL="101933" marR="10193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aseline="0" noProof="0" dirty="0" err="1" smtClean="0"/>
                        <a:t>Поточний</a:t>
                      </a:r>
                      <a:r>
                        <a:rPr lang="ru-RU" baseline="0" noProof="0" dirty="0" smtClean="0"/>
                        <a:t> ремонт </a:t>
                      </a:r>
                      <a:r>
                        <a:rPr lang="ru-RU" baseline="0" noProof="0" dirty="0" err="1" smtClean="0"/>
                        <a:t>центральної</a:t>
                      </a:r>
                      <a:r>
                        <a:rPr lang="ru-RU" baseline="0" noProof="0" dirty="0" smtClean="0"/>
                        <a:t> </a:t>
                      </a:r>
                      <a:r>
                        <a:rPr lang="ru-RU" baseline="0" noProof="0" dirty="0" err="1" smtClean="0"/>
                        <a:t>вулиці</a:t>
                      </a:r>
                      <a:r>
                        <a:rPr lang="ru-RU" baseline="0" noProof="0" dirty="0" smtClean="0"/>
                        <a:t> села Личкове</a:t>
                      </a:r>
                      <a:endParaRPr lang="ru-RU" noProof="0" dirty="0"/>
                    </a:p>
                  </a:txBody>
                  <a:tcPr marL="101933" marR="10193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 err="1" smtClean="0"/>
                        <a:t>Державний</a:t>
                      </a:r>
                      <a:r>
                        <a:rPr lang="ru-RU" noProof="0" dirty="0" smtClean="0"/>
                        <a:t> бюджет</a:t>
                      </a:r>
                      <a:endParaRPr lang="ru-RU" noProof="0" dirty="0"/>
                    </a:p>
                  </a:txBody>
                  <a:tcPr marL="101933" marR="1019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028"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Предмет 2</a:t>
                      </a:r>
                    </a:p>
                  </a:txBody>
                  <a:tcPr marL="101933" marR="10193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 err="1" smtClean="0"/>
                        <a:t>Облаштування</a:t>
                      </a:r>
                      <a:r>
                        <a:rPr lang="ru-RU" noProof="0" dirty="0" smtClean="0"/>
                        <a:t> </a:t>
                      </a:r>
                      <a:r>
                        <a:rPr lang="ru-RU" noProof="0" dirty="0" err="1" smtClean="0"/>
                        <a:t>пішохідних</a:t>
                      </a:r>
                      <a:r>
                        <a:rPr lang="ru-RU" noProof="0" dirty="0" smtClean="0"/>
                        <a:t> та </a:t>
                      </a:r>
                      <a:r>
                        <a:rPr lang="ru-RU" noProof="0" dirty="0" err="1" smtClean="0"/>
                        <a:t>велосипедних</a:t>
                      </a:r>
                      <a:r>
                        <a:rPr lang="ru-RU" noProof="0" dirty="0" smtClean="0"/>
                        <a:t> </a:t>
                      </a:r>
                      <a:r>
                        <a:rPr lang="ru-RU" noProof="0" dirty="0" err="1" smtClean="0"/>
                        <a:t>доріжок</a:t>
                      </a:r>
                      <a:endParaRPr lang="ru-RU" noProof="0" dirty="0"/>
                    </a:p>
                  </a:txBody>
                  <a:tcPr marL="101933" marR="10193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 err="1" smtClean="0"/>
                        <a:t>Державний</a:t>
                      </a:r>
                      <a:r>
                        <a:rPr lang="ru-RU" noProof="0" dirty="0" smtClean="0"/>
                        <a:t> та  </a:t>
                      </a:r>
                      <a:r>
                        <a:rPr lang="ru-RU" noProof="0" dirty="0" err="1" smtClean="0"/>
                        <a:t>місцевий</a:t>
                      </a:r>
                      <a:r>
                        <a:rPr lang="ru-RU" noProof="0" dirty="0" smtClean="0"/>
                        <a:t> бюджет</a:t>
                      </a:r>
                      <a:endParaRPr lang="ru-RU" noProof="0" dirty="0"/>
                    </a:p>
                  </a:txBody>
                  <a:tcPr marL="101933" marR="1019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028">
                <a:tc>
                  <a:txBody>
                    <a:bodyPr/>
                    <a:lstStyle/>
                    <a:p>
                      <a:pPr rtl="0"/>
                      <a:r>
                        <a:rPr lang="ru-RU" noProof="0" dirty="0"/>
                        <a:t>Предмет 3</a:t>
                      </a:r>
                    </a:p>
                  </a:txBody>
                  <a:tcPr marL="101933" marR="10193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 err="1" smtClean="0"/>
                        <a:t>Облаштування</a:t>
                      </a:r>
                      <a:r>
                        <a:rPr lang="ru-RU" noProof="0" dirty="0" smtClean="0"/>
                        <a:t> </a:t>
                      </a:r>
                      <a:r>
                        <a:rPr lang="ru-RU" noProof="0" dirty="0" err="1" smtClean="0"/>
                        <a:t>пішохідних</a:t>
                      </a:r>
                      <a:r>
                        <a:rPr lang="ru-RU" baseline="0" noProof="0" dirty="0" smtClean="0"/>
                        <a:t> </a:t>
                      </a:r>
                      <a:r>
                        <a:rPr lang="ru-RU" noProof="0" dirty="0" smtClean="0"/>
                        <a:t> </a:t>
                      </a:r>
                      <a:r>
                        <a:rPr lang="ru-RU" noProof="0" dirty="0" err="1" smtClean="0"/>
                        <a:t>переходів</a:t>
                      </a:r>
                      <a:r>
                        <a:rPr lang="ru-RU" baseline="0" noProof="0" dirty="0" smtClean="0"/>
                        <a:t> та </a:t>
                      </a:r>
                      <a:r>
                        <a:rPr lang="ru-RU" baseline="0" noProof="0" dirty="0" err="1" smtClean="0"/>
                        <a:t>встановлення</a:t>
                      </a:r>
                      <a:r>
                        <a:rPr lang="ru-RU" baseline="0" noProof="0" dirty="0" smtClean="0"/>
                        <a:t> </a:t>
                      </a:r>
                      <a:r>
                        <a:rPr lang="ru-RU" baseline="0" noProof="0" dirty="0" err="1" smtClean="0"/>
                        <a:t>тактильних</a:t>
                      </a:r>
                      <a:r>
                        <a:rPr lang="ru-RU" baseline="0" noProof="0" dirty="0" smtClean="0"/>
                        <a:t> </a:t>
                      </a:r>
                      <a:r>
                        <a:rPr lang="ru-RU" baseline="0" noProof="0" dirty="0" err="1" smtClean="0"/>
                        <a:t>смуг</a:t>
                      </a:r>
                      <a:r>
                        <a:rPr lang="ru-RU" baseline="0" noProof="0" dirty="0" smtClean="0"/>
                        <a:t> разом з </a:t>
                      </a:r>
                      <a:r>
                        <a:rPr lang="ru-RU" baseline="0" noProof="0" dirty="0" err="1" smtClean="0"/>
                        <a:t>аудіо</a:t>
                      </a:r>
                      <a:r>
                        <a:rPr lang="ru-RU" baseline="0" noProof="0" dirty="0" smtClean="0"/>
                        <a:t> </a:t>
                      </a:r>
                      <a:r>
                        <a:rPr lang="ru-RU" baseline="0" noProof="0" dirty="0" err="1" smtClean="0"/>
                        <a:t>супроводом</a:t>
                      </a:r>
                      <a:endParaRPr lang="ru-RU" noProof="0" dirty="0"/>
                    </a:p>
                  </a:txBody>
                  <a:tcPr marL="101933" marR="101933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 err="1" smtClean="0"/>
                        <a:t>Державний</a:t>
                      </a:r>
                      <a:r>
                        <a:rPr lang="ru-RU" baseline="0" noProof="0" dirty="0" smtClean="0"/>
                        <a:t> та </a:t>
                      </a:r>
                      <a:r>
                        <a:rPr lang="ru-RU" baseline="0" noProof="0" dirty="0" err="1" smtClean="0"/>
                        <a:t>місцевий</a:t>
                      </a:r>
                      <a:r>
                        <a:rPr lang="ru-RU" baseline="0" noProof="0" dirty="0" smtClean="0"/>
                        <a:t> бюджет</a:t>
                      </a:r>
                      <a:endParaRPr lang="ru-RU" noProof="0" dirty="0"/>
                    </a:p>
                  </a:txBody>
                  <a:tcPr marL="101933" marR="1019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7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 err="1" smtClean="0"/>
              <a:t>Очікуванні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uk-UA" dirty="0" smtClean="0"/>
              <a:t>Реалізація </a:t>
            </a:r>
            <a:r>
              <a:rPr lang="uk-UA" dirty="0" err="1" smtClean="0"/>
              <a:t>проєкту</a:t>
            </a:r>
            <a:r>
              <a:rPr lang="uk-UA" dirty="0" smtClean="0"/>
              <a:t> «</a:t>
            </a:r>
            <a:r>
              <a:rPr lang="uk-UA" dirty="0" err="1"/>
              <a:t>Б</a:t>
            </a:r>
            <a:r>
              <a:rPr lang="uk-UA" dirty="0" err="1" smtClean="0"/>
              <a:t>езбарєрного</a:t>
            </a:r>
            <a:r>
              <a:rPr lang="uk-UA" dirty="0" smtClean="0"/>
              <a:t> маршруту» - підвищить рівень забезпеченості, комфортності, соціальної доступності для </a:t>
            </a:r>
            <a:r>
              <a:rPr lang="uk-UA" dirty="0" err="1" smtClean="0"/>
              <a:t>маломобільних</a:t>
            </a:r>
            <a:r>
              <a:rPr lang="uk-UA" dirty="0" smtClean="0"/>
              <a:t> груп на основних вулицях у центрі села </a:t>
            </a:r>
            <a:r>
              <a:rPr lang="uk-UA" dirty="0" err="1" smtClean="0"/>
              <a:t>Личкове</a:t>
            </a:r>
            <a:r>
              <a:rPr lang="uk-U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83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 err="1" smtClean="0"/>
              <a:t>Актуальність</a:t>
            </a:r>
            <a:r>
              <a:rPr lang="ru-RU" dirty="0" smtClean="0"/>
              <a:t> (</a:t>
            </a:r>
            <a:r>
              <a:rPr lang="ru-RU" dirty="0" err="1" smtClean="0"/>
              <a:t>аналіз</a:t>
            </a:r>
            <a:r>
              <a:rPr lang="ru-RU" dirty="0" smtClean="0"/>
              <a:t> потреби)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uk-UA" dirty="0" smtClean="0"/>
              <a:t>Оцінка </a:t>
            </a:r>
            <a:r>
              <a:rPr lang="uk-UA" dirty="0"/>
              <a:t>ступеня </a:t>
            </a:r>
            <a:r>
              <a:rPr lang="uk-UA" dirty="0" err="1"/>
              <a:t>безбар’єрності</a:t>
            </a:r>
            <a:r>
              <a:rPr lang="uk-UA" dirty="0"/>
              <a:t> об’єктів у населеному </a:t>
            </a:r>
            <a:r>
              <a:rPr lang="uk-UA" dirty="0" smtClean="0"/>
              <a:t>пункті</a:t>
            </a:r>
          </a:p>
          <a:p>
            <a:pPr lvl="3">
              <a:lnSpc>
                <a:spcPct val="100000"/>
              </a:lnSpc>
            </a:pPr>
            <a:r>
              <a:rPr lang="uk-UA" sz="2100" dirty="0"/>
              <a:t>Створення </a:t>
            </a:r>
            <a:r>
              <a:rPr lang="uk-UA" sz="2100" dirty="0" err="1"/>
              <a:t>Безбар</a:t>
            </a:r>
            <a:r>
              <a:rPr lang="ru-RU" sz="2100" dirty="0"/>
              <a:t>’</a:t>
            </a:r>
            <a:r>
              <a:rPr lang="uk-UA" sz="2100" dirty="0" err="1"/>
              <a:t>єрного</a:t>
            </a:r>
            <a:r>
              <a:rPr lang="uk-UA" sz="2100" dirty="0"/>
              <a:t> маршруту у громаді є одним з найважливіших кроків до створення інклюзивного суспільства, де кожна людина має рівні можливості.</a:t>
            </a:r>
          </a:p>
          <a:p>
            <a:pPr lvl="3">
              <a:lnSpc>
                <a:spcPct val="100000"/>
              </a:lnSpc>
            </a:pPr>
            <a:r>
              <a:rPr lang="uk-UA" sz="2100" dirty="0"/>
              <a:t>Це особливо актуально в умовах сучасного світу, коли питання доступності та рівності виходить на передній план.</a:t>
            </a:r>
          </a:p>
          <a:p>
            <a:pPr lvl="3">
              <a:lnSpc>
                <a:spcPct val="100000"/>
              </a:lnSpc>
            </a:pPr>
            <a:r>
              <a:rPr lang="uk-UA" sz="2100" dirty="0"/>
              <a:t>Аналіз доступності </a:t>
            </a:r>
            <a:r>
              <a:rPr lang="uk-UA" sz="2100" dirty="0" err="1"/>
              <a:t>дорожно</a:t>
            </a:r>
            <a:r>
              <a:rPr lang="uk-UA" sz="2100" dirty="0"/>
              <a:t>-вуличної мережі та середовища громади на предмет розташування основних об’єктів соціальної інфраструктури, які мають бути пріоритетними в частині </a:t>
            </a:r>
            <a:r>
              <a:rPr lang="uk-UA" sz="2100" dirty="0" err="1"/>
              <a:t>інклюзивності</a:t>
            </a:r>
            <a:r>
              <a:rPr lang="uk-UA" sz="2100" dirty="0"/>
              <a:t>, показав, що існують маршрути , які потребують кращої адаптації для забезпечення доступності для всіх. розробка </a:t>
            </a:r>
            <a:r>
              <a:rPr lang="uk-UA" sz="2100" dirty="0" err="1"/>
              <a:t>безбар’єрного</a:t>
            </a:r>
            <a:r>
              <a:rPr lang="uk-UA" sz="2100" dirty="0"/>
              <a:t> маршруту дозволить вирішити цю проблему та покращить доступність середовища.</a:t>
            </a:r>
          </a:p>
          <a:p>
            <a:pPr lvl="3">
              <a:lnSpc>
                <a:spcPct val="100000"/>
              </a:lnSpc>
            </a:pP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9628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 err="1" smtClean="0"/>
              <a:t>Актуальність</a:t>
            </a:r>
            <a:r>
              <a:rPr lang="ru-RU" dirty="0" smtClean="0"/>
              <a:t> (</a:t>
            </a:r>
            <a:r>
              <a:rPr lang="ru-RU" dirty="0" err="1" smtClean="0"/>
              <a:t>аналіз</a:t>
            </a:r>
            <a:r>
              <a:rPr lang="ru-RU" dirty="0" smtClean="0"/>
              <a:t> потреби)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96983" y="1690688"/>
            <a:ext cx="10515600" cy="2663598"/>
          </a:xfrm>
        </p:spPr>
        <p:txBody>
          <a:bodyPr rtlCol="0"/>
          <a:lstStyle/>
          <a:p>
            <a:r>
              <a:rPr lang="uk-UA" dirty="0"/>
              <a:t>Частка </a:t>
            </a:r>
            <a:r>
              <a:rPr lang="uk-UA" dirty="0" err="1"/>
              <a:t>маломобільних</a:t>
            </a:r>
            <a:r>
              <a:rPr lang="uk-UA" dirty="0"/>
              <a:t> груп населення </a:t>
            </a:r>
            <a:r>
              <a:rPr lang="uk-UA" dirty="0" err="1" smtClean="0"/>
              <a:t>Личківської</a:t>
            </a:r>
            <a:r>
              <a:rPr lang="uk-UA" dirty="0" smtClean="0"/>
              <a:t> </a:t>
            </a:r>
            <a:r>
              <a:rPr lang="uk-UA" dirty="0" err="1" smtClean="0"/>
              <a:t>теріторіальної</a:t>
            </a:r>
            <a:r>
              <a:rPr lang="uk-UA" dirty="0" smtClean="0"/>
              <a:t> громади</a:t>
            </a:r>
          </a:p>
          <a:p>
            <a:pPr lvl="3" rtl="0"/>
            <a:r>
              <a:rPr lang="ru-RU" dirty="0" smtClean="0"/>
              <a:t>Люди з </a:t>
            </a:r>
            <a:r>
              <a:rPr lang="ru-RU" dirty="0" err="1" smtClean="0"/>
              <a:t>інвалідністю</a:t>
            </a:r>
            <a:r>
              <a:rPr lang="ru-RU" dirty="0" smtClean="0"/>
              <a:t>  - 158</a:t>
            </a:r>
          </a:p>
          <a:p>
            <a:pPr lvl="3" rtl="0"/>
            <a:r>
              <a:rPr lang="ru-RU" dirty="0" smtClean="0"/>
              <a:t>Люди з </a:t>
            </a:r>
            <a:r>
              <a:rPr lang="ru-RU" dirty="0" err="1" smtClean="0"/>
              <a:t>невиліковними</a:t>
            </a:r>
            <a:r>
              <a:rPr lang="ru-RU" dirty="0" smtClean="0"/>
              <a:t> хворобами,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тривалого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 - 25</a:t>
            </a:r>
          </a:p>
          <a:p>
            <a:pPr lvl="3" rtl="0"/>
            <a:r>
              <a:rPr lang="ru-RU" dirty="0" smtClean="0"/>
              <a:t>Люди з </a:t>
            </a:r>
            <a:r>
              <a:rPr lang="ru-RU" dirty="0" err="1" smtClean="0"/>
              <a:t>частковою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повною</a:t>
            </a:r>
            <a:r>
              <a:rPr lang="ru-RU" dirty="0" smtClean="0"/>
              <a:t> </a:t>
            </a:r>
            <a:r>
              <a:rPr lang="ru-RU" dirty="0" err="1" smtClean="0"/>
              <a:t>втратою</a:t>
            </a:r>
            <a:r>
              <a:rPr lang="ru-RU" dirty="0" smtClean="0"/>
              <a:t> </a:t>
            </a:r>
            <a:r>
              <a:rPr lang="ru-RU" dirty="0" err="1" smtClean="0"/>
              <a:t>рухової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 - 10</a:t>
            </a:r>
          </a:p>
          <a:p>
            <a:pPr lvl="3" rtl="0"/>
            <a:r>
              <a:rPr lang="ru-RU" dirty="0" smtClean="0"/>
              <a:t>Люди </a:t>
            </a:r>
            <a:r>
              <a:rPr lang="ru-RU" dirty="0" err="1" smtClean="0"/>
              <a:t>похилого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 - 1080</a:t>
            </a:r>
          </a:p>
          <a:p>
            <a:pPr lvl="3" rtl="0"/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дошкільного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 до (6років)  - 175</a:t>
            </a:r>
          </a:p>
        </p:txBody>
      </p:sp>
      <p:sp>
        <p:nvSpPr>
          <p:cNvPr id="2" name="Овал 1"/>
          <p:cNvSpPr/>
          <p:nvPr/>
        </p:nvSpPr>
        <p:spPr>
          <a:xfrm>
            <a:off x="8177349" y="4519749"/>
            <a:ext cx="2168434" cy="178525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28,43% населення громади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08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 err="1" smtClean="0"/>
              <a:t>Актуальність</a:t>
            </a:r>
            <a:r>
              <a:rPr lang="ru-RU" dirty="0" smtClean="0"/>
              <a:t> (</a:t>
            </a:r>
            <a:r>
              <a:rPr lang="ru-RU" dirty="0" err="1" smtClean="0"/>
              <a:t>аналіз</a:t>
            </a:r>
            <a:r>
              <a:rPr lang="ru-RU" dirty="0" smtClean="0"/>
              <a:t> потреби)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uk-UA" dirty="0" smtClean="0"/>
              <a:t>Точки </a:t>
            </a:r>
            <a:r>
              <a:rPr lang="uk-UA" dirty="0"/>
              <a:t>тяжіння (об’єкти, якій найчастіше відвідують) для населення у населеному пунктів, і де вони знаходяться</a:t>
            </a:r>
          </a:p>
          <a:p>
            <a:r>
              <a:rPr lang="ru-RU" sz="1800" dirty="0">
                <a:solidFill>
                  <a:srgbClr val="FF0000"/>
                </a:solidFill>
              </a:rPr>
              <a:t>Личківська АЗПСМ</a:t>
            </a:r>
          </a:p>
          <a:p>
            <a:r>
              <a:rPr lang="ru-RU" sz="1800" dirty="0">
                <a:solidFill>
                  <a:srgbClr val="FFFF00"/>
                </a:solidFill>
              </a:rPr>
              <a:t>Центр </a:t>
            </a:r>
            <a:r>
              <a:rPr lang="ru-RU" sz="1800" dirty="0" err="1">
                <a:solidFill>
                  <a:srgbClr val="FFFF00"/>
                </a:solidFill>
              </a:rPr>
              <a:t>надання</a:t>
            </a:r>
            <a:r>
              <a:rPr lang="ru-RU" sz="1800" dirty="0">
                <a:solidFill>
                  <a:srgbClr val="FFFF00"/>
                </a:solidFill>
              </a:rPr>
              <a:t> </a:t>
            </a:r>
            <a:r>
              <a:rPr lang="ru-RU" sz="1800" dirty="0" err="1">
                <a:solidFill>
                  <a:srgbClr val="FFFF00"/>
                </a:solidFill>
              </a:rPr>
              <a:t>адміністративних</a:t>
            </a:r>
            <a:r>
              <a:rPr lang="ru-RU" sz="1800" dirty="0">
                <a:solidFill>
                  <a:srgbClr val="FFFF00"/>
                </a:solidFill>
              </a:rPr>
              <a:t> </a:t>
            </a:r>
            <a:r>
              <a:rPr lang="ru-RU" sz="1800" dirty="0" err="1">
                <a:solidFill>
                  <a:srgbClr val="FFFF00"/>
                </a:solidFill>
              </a:rPr>
              <a:t>послуг</a:t>
            </a:r>
            <a:endParaRPr lang="ru-RU" sz="1800" dirty="0">
              <a:solidFill>
                <a:srgbClr val="FFFF00"/>
              </a:solidFill>
            </a:endParaRPr>
          </a:p>
          <a:p>
            <a:r>
              <a:rPr lang="ru-RU" sz="1800" dirty="0">
                <a:solidFill>
                  <a:srgbClr val="7030A0"/>
                </a:solidFill>
              </a:rPr>
              <a:t>Ж-д </a:t>
            </a:r>
            <a:r>
              <a:rPr lang="ru-RU" sz="1800" dirty="0" err="1">
                <a:solidFill>
                  <a:srgbClr val="7030A0"/>
                </a:solidFill>
              </a:rPr>
              <a:t>Станція</a:t>
            </a:r>
            <a:r>
              <a:rPr lang="ru-RU" sz="1800" dirty="0">
                <a:solidFill>
                  <a:srgbClr val="7030A0"/>
                </a:solidFill>
              </a:rPr>
              <a:t> та </a:t>
            </a:r>
            <a:r>
              <a:rPr lang="ru-RU" sz="1800" dirty="0" err="1">
                <a:solidFill>
                  <a:srgbClr val="7030A0"/>
                </a:solidFill>
              </a:rPr>
              <a:t>зупинки</a:t>
            </a:r>
            <a:endParaRPr lang="ru-RU" sz="1800" dirty="0">
              <a:solidFill>
                <a:srgbClr val="7030A0"/>
              </a:solidFill>
            </a:endParaRPr>
          </a:p>
          <a:p>
            <a:r>
              <a:rPr lang="ru-RU" sz="1800" dirty="0" err="1">
                <a:solidFill>
                  <a:srgbClr val="002060"/>
                </a:solidFill>
              </a:rPr>
              <a:t>Личківський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ліцей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dirty="0" err="1">
                <a:solidFill>
                  <a:srgbClr val="00B0F0"/>
                </a:solidFill>
              </a:rPr>
              <a:t>Виконком</a:t>
            </a:r>
            <a:r>
              <a:rPr lang="ru-RU" sz="1800" dirty="0">
                <a:solidFill>
                  <a:srgbClr val="00B0F0"/>
                </a:solidFill>
              </a:rPr>
              <a:t> </a:t>
            </a:r>
            <a:r>
              <a:rPr lang="ru-RU" sz="1800" dirty="0" err="1">
                <a:solidFill>
                  <a:srgbClr val="00B0F0"/>
                </a:solidFill>
              </a:rPr>
              <a:t>Личківської</a:t>
            </a:r>
            <a:r>
              <a:rPr lang="ru-RU" sz="1800" dirty="0">
                <a:solidFill>
                  <a:srgbClr val="00B0F0"/>
                </a:solidFill>
              </a:rPr>
              <a:t> </a:t>
            </a:r>
            <a:r>
              <a:rPr lang="ru-RU" sz="1800" dirty="0" err="1">
                <a:solidFill>
                  <a:srgbClr val="00B0F0"/>
                </a:solidFill>
              </a:rPr>
              <a:t>сільської</a:t>
            </a:r>
            <a:r>
              <a:rPr lang="ru-RU" sz="1800" dirty="0">
                <a:solidFill>
                  <a:srgbClr val="00B0F0"/>
                </a:solidFill>
              </a:rPr>
              <a:t> ради</a:t>
            </a:r>
          </a:p>
          <a:p>
            <a:r>
              <a:rPr lang="ru-RU" sz="1800" dirty="0" err="1">
                <a:solidFill>
                  <a:srgbClr val="92D050"/>
                </a:solidFill>
              </a:rPr>
              <a:t>Личківський</a:t>
            </a:r>
            <a:r>
              <a:rPr lang="ru-RU" sz="1800" dirty="0">
                <a:solidFill>
                  <a:srgbClr val="92D050"/>
                </a:solidFill>
              </a:rPr>
              <a:t>  центр </a:t>
            </a:r>
            <a:r>
              <a:rPr lang="ru-RU" sz="1800" dirty="0" err="1">
                <a:solidFill>
                  <a:srgbClr val="92D050"/>
                </a:solidFill>
              </a:rPr>
              <a:t>підтримки</a:t>
            </a:r>
            <a:r>
              <a:rPr lang="ru-RU" sz="1800" dirty="0">
                <a:solidFill>
                  <a:srgbClr val="92D050"/>
                </a:solidFill>
              </a:rPr>
              <a:t> </a:t>
            </a:r>
            <a:r>
              <a:rPr lang="ru-RU" sz="1800" dirty="0" err="1">
                <a:solidFill>
                  <a:srgbClr val="92D050"/>
                </a:solidFill>
              </a:rPr>
              <a:t>сімей</a:t>
            </a:r>
            <a:endParaRPr lang="ru-RU" sz="1800" dirty="0">
              <a:solidFill>
                <a:srgbClr val="92D050"/>
              </a:solidFill>
            </a:endParaRPr>
          </a:p>
          <a:p>
            <a:r>
              <a:rPr lang="ru-RU" sz="1800" dirty="0" err="1">
                <a:solidFill>
                  <a:srgbClr val="00B050"/>
                </a:solidFill>
              </a:rPr>
              <a:t>Личківський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сільський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будинок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культури</a:t>
            </a:r>
            <a:endParaRPr lang="ru-RU" sz="1800" dirty="0">
              <a:solidFill>
                <a:srgbClr val="00B050"/>
              </a:solidFill>
            </a:endParaRPr>
          </a:p>
          <a:p>
            <a:r>
              <a:rPr lang="ru-RU" sz="1800" dirty="0" err="1">
                <a:solidFill>
                  <a:srgbClr val="FFC000"/>
                </a:solidFill>
              </a:rPr>
              <a:t>Магазини</a:t>
            </a:r>
            <a:endParaRPr lang="ru-RU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uk-UA" dirty="0"/>
              <a:t>Створення </a:t>
            </a:r>
            <a:r>
              <a:rPr lang="uk-UA" dirty="0" err="1"/>
              <a:t>безбар’єрного</a:t>
            </a:r>
            <a:r>
              <a:rPr lang="uk-UA" dirty="0"/>
              <a:t> маршруту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Проходячи "кільцем " через житлову забудову, цей маршрут поєднує центр села та </a:t>
            </a:r>
            <a:r>
              <a:rPr lang="uk-UA" dirty="0" err="1"/>
              <a:t>з</a:t>
            </a:r>
            <a:r>
              <a:rPr lang="uk-UA" dirty="0" err="1" smtClean="0"/>
              <a:t>алізнодорожню</a:t>
            </a:r>
            <a:r>
              <a:rPr lang="uk-UA" dirty="0" smtClean="0"/>
              <a:t> </a:t>
            </a:r>
            <a:r>
              <a:rPr lang="uk-UA" dirty="0"/>
              <a:t>станцію, як пріоритетний об’єкт транспортної інфраструктури, що забезпечує сполучення з іншими населеними пунктами.</a:t>
            </a:r>
          </a:p>
        </p:txBody>
      </p:sp>
    </p:spTree>
    <p:extLst>
      <p:ext uri="{BB962C8B-B14F-4D97-AF65-F5344CB8AC3E}">
        <p14:creationId xmlns:p14="http://schemas.microsoft.com/office/powerpoint/2010/main" val="16733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Створення </a:t>
            </a:r>
            <a:r>
              <a:rPr lang="uk-UA" dirty="0" err="1"/>
              <a:t>безбар’єрного</a:t>
            </a:r>
            <a:r>
              <a:rPr lang="uk-UA" dirty="0"/>
              <a:t> </a:t>
            </a:r>
            <a:r>
              <a:rPr lang="uk-UA" dirty="0" smtClean="0"/>
              <a:t>маршруту</a:t>
            </a:r>
            <a:endParaRPr lang="ru-RU" dirty="0"/>
          </a:p>
        </p:txBody>
      </p:sp>
      <p:graphicFrame>
        <p:nvGraphicFramePr>
          <p:cNvPr id="9" name="Объект 8" descr="Простая радиальная схема, показывающая взаимосвязь 4 задач вокруг одной задачи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6514238"/>
              </p:ext>
            </p:extLst>
          </p:nvPr>
        </p:nvGraphicFramePr>
        <p:xfrm>
          <a:off x="444137" y="1419497"/>
          <a:ext cx="7062652" cy="524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628708" y="1825625"/>
            <a:ext cx="3725091" cy="4351338"/>
          </a:xfrm>
        </p:spPr>
        <p:txBody>
          <a:bodyPr rtlCol="0">
            <a:normAutofit/>
          </a:bodyPr>
          <a:lstStyle/>
          <a:p>
            <a:pPr rtl="0"/>
            <a:r>
              <a:rPr lang="ru-RU" sz="1800" dirty="0" smtClean="0">
                <a:solidFill>
                  <a:srgbClr val="FF0000"/>
                </a:solidFill>
              </a:rPr>
              <a:t>Личківська АЗПСМ</a:t>
            </a:r>
            <a:endParaRPr lang="ru-RU" sz="1800" dirty="0">
              <a:solidFill>
                <a:srgbClr val="FF0000"/>
              </a:solidFill>
            </a:endParaRPr>
          </a:p>
          <a:p>
            <a:pPr rtl="0"/>
            <a:r>
              <a:rPr lang="ru-RU" sz="1800" dirty="0" smtClean="0">
                <a:solidFill>
                  <a:srgbClr val="FFFF00"/>
                </a:solidFill>
              </a:rPr>
              <a:t>Центр </a:t>
            </a:r>
            <a:r>
              <a:rPr lang="ru-RU" sz="1800" dirty="0" err="1" smtClean="0">
                <a:solidFill>
                  <a:srgbClr val="FFFF00"/>
                </a:solidFill>
              </a:rPr>
              <a:t>надання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адміністративних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послуг</a:t>
            </a:r>
            <a:endParaRPr lang="ru-RU" sz="1800" dirty="0">
              <a:solidFill>
                <a:srgbClr val="FFFF00"/>
              </a:solidFill>
            </a:endParaRPr>
          </a:p>
          <a:p>
            <a:pPr rtl="0"/>
            <a:r>
              <a:rPr lang="ru-RU" sz="1800" dirty="0" smtClean="0">
                <a:solidFill>
                  <a:srgbClr val="7030A0"/>
                </a:solidFill>
              </a:rPr>
              <a:t>Ж-д </a:t>
            </a:r>
            <a:r>
              <a:rPr lang="ru-RU" sz="1800" dirty="0" err="1" smtClean="0">
                <a:solidFill>
                  <a:srgbClr val="7030A0"/>
                </a:solidFill>
              </a:rPr>
              <a:t>Станція</a:t>
            </a:r>
            <a:r>
              <a:rPr lang="ru-RU" sz="1800" dirty="0" smtClean="0">
                <a:solidFill>
                  <a:srgbClr val="7030A0"/>
                </a:solidFill>
              </a:rPr>
              <a:t> та </a:t>
            </a:r>
            <a:r>
              <a:rPr lang="ru-RU" sz="1800" dirty="0" err="1" smtClean="0">
                <a:solidFill>
                  <a:srgbClr val="7030A0"/>
                </a:solidFill>
              </a:rPr>
              <a:t>зупинки</a:t>
            </a:r>
            <a:endParaRPr lang="ru-RU" sz="1800" dirty="0" smtClean="0">
              <a:solidFill>
                <a:srgbClr val="7030A0"/>
              </a:solidFill>
            </a:endParaRPr>
          </a:p>
          <a:p>
            <a:pPr rtl="0"/>
            <a:r>
              <a:rPr lang="ru-RU" sz="1800" dirty="0" err="1" smtClean="0">
                <a:solidFill>
                  <a:srgbClr val="002060"/>
                </a:solidFill>
              </a:rPr>
              <a:t>Личківський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ліцей</a:t>
            </a:r>
            <a:endParaRPr lang="ru-RU" sz="1800" dirty="0" smtClean="0">
              <a:solidFill>
                <a:srgbClr val="002060"/>
              </a:solidFill>
            </a:endParaRPr>
          </a:p>
          <a:p>
            <a:pPr rtl="0"/>
            <a:r>
              <a:rPr lang="ru-RU" sz="1800" dirty="0" err="1" smtClean="0">
                <a:solidFill>
                  <a:srgbClr val="00B0F0"/>
                </a:solidFill>
              </a:rPr>
              <a:t>Виконком</a:t>
            </a:r>
            <a:r>
              <a:rPr lang="ru-RU" sz="1800" dirty="0" smtClean="0">
                <a:solidFill>
                  <a:srgbClr val="00B0F0"/>
                </a:solidFill>
              </a:rPr>
              <a:t> </a:t>
            </a:r>
            <a:r>
              <a:rPr lang="ru-RU" sz="1800" dirty="0" err="1" smtClean="0">
                <a:solidFill>
                  <a:srgbClr val="00B0F0"/>
                </a:solidFill>
              </a:rPr>
              <a:t>Личківської</a:t>
            </a:r>
            <a:r>
              <a:rPr lang="ru-RU" sz="1800" dirty="0" smtClean="0">
                <a:solidFill>
                  <a:srgbClr val="00B0F0"/>
                </a:solidFill>
              </a:rPr>
              <a:t> </a:t>
            </a:r>
            <a:r>
              <a:rPr lang="ru-RU" sz="1800" dirty="0" err="1" smtClean="0">
                <a:solidFill>
                  <a:srgbClr val="00B0F0"/>
                </a:solidFill>
              </a:rPr>
              <a:t>сільської</a:t>
            </a:r>
            <a:r>
              <a:rPr lang="ru-RU" sz="1800" dirty="0" smtClean="0">
                <a:solidFill>
                  <a:srgbClr val="00B0F0"/>
                </a:solidFill>
              </a:rPr>
              <a:t> ради</a:t>
            </a:r>
          </a:p>
          <a:p>
            <a:pPr rtl="0"/>
            <a:r>
              <a:rPr lang="ru-RU" sz="1800" dirty="0" err="1" smtClean="0">
                <a:solidFill>
                  <a:srgbClr val="92D050"/>
                </a:solidFill>
              </a:rPr>
              <a:t>Личківський</a:t>
            </a:r>
            <a:r>
              <a:rPr lang="ru-RU" sz="1800" dirty="0" smtClean="0">
                <a:solidFill>
                  <a:srgbClr val="92D050"/>
                </a:solidFill>
              </a:rPr>
              <a:t>  центр </a:t>
            </a:r>
            <a:r>
              <a:rPr lang="ru-RU" sz="1800" dirty="0" err="1" smtClean="0">
                <a:solidFill>
                  <a:srgbClr val="92D050"/>
                </a:solidFill>
              </a:rPr>
              <a:t>підтримки</a:t>
            </a:r>
            <a:r>
              <a:rPr lang="ru-RU" sz="1800" dirty="0" smtClean="0">
                <a:solidFill>
                  <a:srgbClr val="92D050"/>
                </a:solidFill>
              </a:rPr>
              <a:t> </a:t>
            </a:r>
            <a:r>
              <a:rPr lang="ru-RU" sz="1800" dirty="0" err="1" smtClean="0">
                <a:solidFill>
                  <a:srgbClr val="92D050"/>
                </a:solidFill>
              </a:rPr>
              <a:t>сімей</a:t>
            </a:r>
            <a:endParaRPr lang="ru-RU" sz="1800" dirty="0" smtClean="0">
              <a:solidFill>
                <a:srgbClr val="92D050"/>
              </a:solidFill>
            </a:endParaRPr>
          </a:p>
          <a:p>
            <a:pPr rtl="0"/>
            <a:r>
              <a:rPr lang="ru-RU" sz="1800" dirty="0" err="1" smtClean="0">
                <a:solidFill>
                  <a:srgbClr val="00B050"/>
                </a:solidFill>
              </a:rPr>
              <a:t>Личківський</a:t>
            </a:r>
            <a:r>
              <a:rPr lang="ru-RU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с</a:t>
            </a:r>
            <a:r>
              <a:rPr lang="ru-RU" sz="1800" dirty="0" err="1" smtClean="0">
                <a:solidFill>
                  <a:srgbClr val="00B050"/>
                </a:solidFill>
              </a:rPr>
              <a:t>ільський</a:t>
            </a:r>
            <a:r>
              <a:rPr lang="ru-RU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err="1" smtClean="0">
                <a:solidFill>
                  <a:srgbClr val="00B050"/>
                </a:solidFill>
              </a:rPr>
              <a:t>будинок</a:t>
            </a:r>
            <a:r>
              <a:rPr lang="ru-RU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err="1" smtClean="0">
                <a:solidFill>
                  <a:srgbClr val="00B050"/>
                </a:solidFill>
              </a:rPr>
              <a:t>культури</a:t>
            </a:r>
            <a:endParaRPr lang="ru-RU" sz="1800" dirty="0" smtClean="0">
              <a:solidFill>
                <a:srgbClr val="00B050"/>
              </a:solidFill>
            </a:endParaRPr>
          </a:p>
          <a:p>
            <a:pPr rtl="0"/>
            <a:r>
              <a:rPr lang="ru-RU" sz="1800" dirty="0" err="1" smtClean="0">
                <a:solidFill>
                  <a:srgbClr val="FFC000"/>
                </a:solidFill>
              </a:rPr>
              <a:t>Магазини</a:t>
            </a:r>
            <a:endParaRPr lang="ru-RU" sz="1800" dirty="0" smtClean="0">
              <a:solidFill>
                <a:srgbClr val="FFC000"/>
              </a:solidFill>
            </a:endParaRPr>
          </a:p>
          <a:p>
            <a:pPr rtl="0"/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smtClean="0"/>
              <a:t>Схема </a:t>
            </a:r>
            <a:r>
              <a:rPr lang="ru-RU" dirty="0" err="1" smtClean="0"/>
              <a:t>безбарєрного</a:t>
            </a:r>
            <a:r>
              <a:rPr lang="ru-RU" dirty="0" smtClean="0"/>
              <a:t> маршруту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0" y="1355361"/>
            <a:ext cx="10049693" cy="5394930"/>
          </a:xfrm>
        </p:spPr>
      </p:pic>
    </p:spTree>
    <p:extLst>
      <p:ext uri="{BB962C8B-B14F-4D97-AF65-F5344CB8AC3E}">
        <p14:creationId xmlns:p14="http://schemas.microsoft.com/office/powerpoint/2010/main" val="29810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246" y="245345"/>
            <a:ext cx="10515600" cy="1325563"/>
          </a:xfrm>
        </p:spPr>
        <p:txBody>
          <a:bodyPr/>
          <a:lstStyle/>
          <a:p>
            <a:r>
              <a:rPr lang="uk-UA" sz="2800" b="1" dirty="0"/>
              <a:t>Деталізація </a:t>
            </a:r>
            <a:r>
              <a:rPr lang="uk-UA" sz="2800" b="1" dirty="0" smtClean="0"/>
              <a:t>схеми </a:t>
            </a:r>
            <a:r>
              <a:rPr lang="uk-UA" sz="2800" b="1" dirty="0"/>
              <a:t>безбар’єрного маршруту. </a:t>
            </a:r>
            <a:endParaRPr lang="en-US" sz="28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838200" y="2821515"/>
            <a:ext cx="4984630" cy="37179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</a:t>
            </a:r>
            <a:endParaRPr lang="en-US" dirty="0"/>
          </a:p>
        </p:txBody>
      </p:sp>
      <p:sp>
        <p:nvSpPr>
          <p:cNvPr id="6" name="Прямокутник 5"/>
          <p:cNvSpPr/>
          <p:nvPr/>
        </p:nvSpPr>
        <p:spPr>
          <a:xfrm>
            <a:off x="6369170" y="2821514"/>
            <a:ext cx="4984630" cy="371798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після</a:t>
            </a:r>
            <a:endParaRPr lang="en-US" dirty="0"/>
          </a:p>
        </p:txBody>
      </p:sp>
      <p:sp>
        <p:nvSpPr>
          <p:cNvPr id="7" name="Прямокутник 6"/>
          <p:cNvSpPr/>
          <p:nvPr/>
        </p:nvSpPr>
        <p:spPr>
          <a:xfrm>
            <a:off x="838200" y="1392035"/>
            <a:ext cx="405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>
                <a:ea typeface="Calibri" panose="020F0502020204030204" pitchFamily="34" charset="0"/>
              </a:rPr>
              <a:t>Дорожньо</a:t>
            </a:r>
            <a:r>
              <a:rPr lang="uk-UA" sz="2400" dirty="0">
                <a:ea typeface="Calibri" panose="020F0502020204030204" pitchFamily="34" charset="0"/>
              </a:rPr>
              <a:t>-вулична мережа</a:t>
            </a:r>
            <a:endParaRPr lang="en-US" sz="2400" dirty="0"/>
          </a:p>
        </p:txBody>
      </p:sp>
      <p:sp>
        <p:nvSpPr>
          <p:cNvPr id="8" name="Прямокутник 7"/>
          <p:cNvSpPr/>
          <p:nvPr/>
        </p:nvSpPr>
        <p:spPr>
          <a:xfrm>
            <a:off x="788441" y="1922108"/>
            <a:ext cx="80730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Поточний</a:t>
            </a:r>
            <a:r>
              <a:rPr lang="ru-RU" sz="2400" dirty="0"/>
              <a:t> ремонт </a:t>
            </a:r>
            <a:r>
              <a:rPr lang="ru-RU" sz="2400" dirty="0" err="1"/>
              <a:t>центральної</a:t>
            </a:r>
            <a:r>
              <a:rPr lang="ru-RU" sz="2400" dirty="0"/>
              <a:t> </a:t>
            </a:r>
            <a:r>
              <a:rPr lang="ru-RU" sz="2400" dirty="0" err="1"/>
              <a:t>вулиці</a:t>
            </a:r>
            <a:r>
              <a:rPr lang="ru-RU" sz="2400" dirty="0"/>
              <a:t> села </a:t>
            </a:r>
            <a:r>
              <a:rPr lang="ru-RU" sz="2400" dirty="0" err="1"/>
              <a:t>Личкове</a:t>
            </a:r>
            <a:endParaRPr lang="ru-RU" sz="2400" dirty="0"/>
          </a:p>
          <a:p>
            <a:r>
              <a:rPr lang="uk-UA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403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6926"/>
            <a:ext cx="10515600" cy="799657"/>
          </a:xfrm>
        </p:spPr>
        <p:txBody>
          <a:bodyPr>
            <a:normAutofit/>
          </a:bodyPr>
          <a:lstStyle/>
          <a:p>
            <a:r>
              <a:rPr lang="uk-UA" sz="2800" b="1" dirty="0"/>
              <a:t>Деталізація </a:t>
            </a:r>
            <a:r>
              <a:rPr lang="uk-UA" sz="2800" b="1" dirty="0" smtClean="0"/>
              <a:t>схеми </a:t>
            </a:r>
            <a:r>
              <a:rPr lang="uk-UA" sz="2800" b="1" dirty="0"/>
              <a:t>безбар’єрного маршруту. </a:t>
            </a:r>
            <a:endParaRPr lang="en-US" sz="27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38200" y="2821515"/>
            <a:ext cx="4984630" cy="37179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</a:t>
            </a:r>
            <a:endParaRPr lang="en-US" dirty="0"/>
          </a:p>
        </p:txBody>
      </p:sp>
      <p:sp>
        <p:nvSpPr>
          <p:cNvPr id="6" name="Прямокутник 5"/>
          <p:cNvSpPr/>
          <p:nvPr/>
        </p:nvSpPr>
        <p:spPr>
          <a:xfrm>
            <a:off x="6369170" y="2821514"/>
            <a:ext cx="4984630" cy="371798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після</a:t>
            </a:r>
            <a:endParaRPr lang="en-US" dirty="0"/>
          </a:p>
        </p:txBody>
      </p:sp>
      <p:sp>
        <p:nvSpPr>
          <p:cNvPr id="7" name="Прямокутник 6"/>
          <p:cNvSpPr/>
          <p:nvPr/>
        </p:nvSpPr>
        <p:spPr>
          <a:xfrm>
            <a:off x="838200" y="1657559"/>
            <a:ext cx="82429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Облаштування</a:t>
            </a:r>
            <a:r>
              <a:rPr lang="ru-RU" sz="2400" dirty="0"/>
              <a:t> </a:t>
            </a:r>
            <a:r>
              <a:rPr lang="ru-RU" sz="2400" dirty="0" err="1"/>
              <a:t>пішохідних</a:t>
            </a:r>
            <a:r>
              <a:rPr lang="ru-RU" sz="2400" dirty="0"/>
              <a:t> та </a:t>
            </a:r>
            <a:r>
              <a:rPr lang="ru-RU" sz="2400" dirty="0" err="1"/>
              <a:t>велосипедних</a:t>
            </a:r>
            <a:r>
              <a:rPr lang="ru-RU" sz="2400" dirty="0"/>
              <a:t> </a:t>
            </a:r>
            <a:r>
              <a:rPr lang="ru-RU" sz="2400" dirty="0" err="1"/>
              <a:t>доріжок</a:t>
            </a:r>
            <a:endParaRPr lang="ru-RU" sz="2400" dirty="0"/>
          </a:p>
          <a:p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347137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с оформлением &quot;Подложка&quot;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3076_TF03460614" id="{A11E0422-3BCB-4CA4-BEE8-96DA5DC64094}" vid="{004C6401-BD5D-48DB-AECF-D18A2CCBBB31}"/>
    </a:ext>
  </a:extLst>
</a:theme>
</file>

<file path=ppt/theme/theme2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оформлением Подложка</Template>
  <TotalTime>283</TotalTime>
  <Words>414</Words>
  <Application>Microsoft Office PowerPoint</Application>
  <PresentationFormat>Широкоэкранный</PresentationFormat>
  <Paragraphs>74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</vt:lpstr>
      <vt:lpstr>Шаблон с оформлением "Подложка"</vt:lpstr>
      <vt:lpstr>Безбар’єрний маршрут</vt:lpstr>
      <vt:lpstr>Актуальність (аналіз потреби)</vt:lpstr>
      <vt:lpstr>Актуальність (аналіз потреби)</vt:lpstr>
      <vt:lpstr>Актуальність (аналіз потреби)</vt:lpstr>
      <vt:lpstr>Створення безбар’єрного маршруту</vt:lpstr>
      <vt:lpstr>Створення безбар’єрного маршруту</vt:lpstr>
      <vt:lpstr>Схема безбарєрного маршруту</vt:lpstr>
      <vt:lpstr>Деталізація схеми безбар’єрного маршруту. </vt:lpstr>
      <vt:lpstr>Деталізація схеми безбар’єрного маршруту. </vt:lpstr>
      <vt:lpstr>Деталізація схеми безбар’єрного маршруту. </vt:lpstr>
      <vt:lpstr>Заходи з облаштування безбар'єрного маршруту</vt:lpstr>
      <vt:lpstr>Очікуванні результати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Безбар’єрний маршрут</dc:title>
  <dc:creator>User</dc:creator>
  <cp:lastModifiedBy>User</cp:lastModifiedBy>
  <cp:revision>26</cp:revision>
  <dcterms:created xsi:type="dcterms:W3CDTF">2025-01-29T07:11:33Z</dcterms:created>
  <dcterms:modified xsi:type="dcterms:W3CDTF">2025-02-10T12:54:58Z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